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9" r:id="rId3"/>
    <p:sldId id="280" r:id="rId4"/>
    <p:sldId id="261" r:id="rId5"/>
    <p:sldId id="260" r:id="rId6"/>
    <p:sldId id="262" r:id="rId7"/>
    <p:sldId id="264" r:id="rId8"/>
    <p:sldId id="266" r:id="rId9"/>
    <p:sldId id="268" r:id="rId10"/>
    <p:sldId id="269" r:id="rId11"/>
    <p:sldId id="270" r:id="rId12"/>
    <p:sldId id="271" r:id="rId13"/>
    <p:sldId id="274" r:id="rId14"/>
    <p:sldId id="272" r:id="rId15"/>
    <p:sldId id="273" r:id="rId16"/>
    <p:sldId id="275" r:id="rId17"/>
    <p:sldId id="276" r:id="rId18"/>
    <p:sldId id="277" r:id="rId19"/>
    <p:sldId id="278" r:id="rId20"/>
    <p:sldId id="281" r:id="rId21"/>
    <p:sldId id="282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392"/>
    <p:restoredTop sz="95246"/>
  </p:normalViewPr>
  <p:slideViewPr>
    <p:cSldViewPr snapToGrid="0" snapToObjects="1">
      <p:cViewPr varScale="1">
        <p:scale>
          <a:sx n="99" d="100"/>
          <a:sy n="99" d="100"/>
        </p:scale>
        <p:origin x="27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15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7.sv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Relationship Id="rId14" Type="http://schemas.openxmlformats.org/officeDocument/2006/relationships/image" Target="../media/image16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15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7.sv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Relationship Id="rId14" Type="http://schemas.openxmlformats.org/officeDocument/2006/relationships/image" Target="../media/image16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9A1CECC-61C6-42D8-9A6E-CECF88694199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9F73573D-2B12-4DA9-8B7D-3C1B6747491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Birth rate</a:t>
          </a:r>
        </a:p>
      </dgm:t>
    </dgm:pt>
    <dgm:pt modelId="{5C7964C0-2FE1-4B10-A34A-38CD5A7F4F68}" type="parTrans" cxnId="{8D44EA96-9E5F-4601-B25E-E2CC7286157D}">
      <dgm:prSet/>
      <dgm:spPr/>
      <dgm:t>
        <a:bodyPr/>
        <a:lstStyle/>
        <a:p>
          <a:endParaRPr lang="en-US"/>
        </a:p>
      </dgm:t>
    </dgm:pt>
    <dgm:pt modelId="{1A16B9F8-7872-4B0F-AF61-0447F2A41C69}" type="sibTrans" cxnId="{8D44EA96-9E5F-4601-B25E-E2CC7286157D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4304FE24-8956-4BB4-A270-889298198EE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Death rate</a:t>
          </a:r>
        </a:p>
      </dgm:t>
    </dgm:pt>
    <dgm:pt modelId="{803F929A-0C54-4628-8FF8-ED6565862310}" type="parTrans" cxnId="{05D674D6-8509-4EBC-B847-04DE7F3F5277}">
      <dgm:prSet/>
      <dgm:spPr/>
      <dgm:t>
        <a:bodyPr/>
        <a:lstStyle/>
        <a:p>
          <a:endParaRPr lang="en-US"/>
        </a:p>
      </dgm:t>
    </dgm:pt>
    <dgm:pt modelId="{E5517AAC-7ED5-4C1E-9ED3-0C2D1C1BCD2E}" type="sibTrans" cxnId="{05D674D6-8509-4EBC-B847-04DE7F3F5277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3ED10963-232B-4A16-9ED5-DEEE3D03948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/>
            <a:t>Difference between birth rate and death rate</a:t>
          </a:r>
        </a:p>
      </dgm:t>
    </dgm:pt>
    <dgm:pt modelId="{435B0C74-BD9E-4626-B4CB-C63E43EAABFE}" type="parTrans" cxnId="{3CD3B092-D769-43DE-B8D8-B011EBBAE88A}">
      <dgm:prSet/>
      <dgm:spPr/>
      <dgm:t>
        <a:bodyPr/>
        <a:lstStyle/>
        <a:p>
          <a:endParaRPr lang="en-US"/>
        </a:p>
      </dgm:t>
    </dgm:pt>
    <dgm:pt modelId="{CC65C631-E6A6-4872-897B-9F4D2D9FBF24}" type="sibTrans" cxnId="{3CD3B092-D769-43DE-B8D8-B011EBBAE88A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123A8D2E-ADCE-4955-AFDF-03C5A196B40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/>
            <a:t>Npg</a:t>
          </a:r>
          <a:r>
            <a:rPr lang="en-US"/>
            <a:t>  </a:t>
          </a:r>
        </a:p>
      </dgm:t>
    </dgm:pt>
    <dgm:pt modelId="{C831F2C2-CBCE-4204-9525-C81ED80E1583}" type="parTrans" cxnId="{B25BCE7A-45EB-4444-886E-2EBFAD496335}">
      <dgm:prSet/>
      <dgm:spPr/>
      <dgm:t>
        <a:bodyPr/>
        <a:lstStyle/>
        <a:p>
          <a:endParaRPr lang="en-US"/>
        </a:p>
      </dgm:t>
    </dgm:pt>
    <dgm:pt modelId="{012CE790-5346-472C-B437-C3529C6C2520}" type="sibTrans" cxnId="{B25BCE7A-45EB-4444-886E-2EBFAD496335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CDB788DC-6FCF-C040-A588-20DC5E79F1A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Top 10 regions based on birth rate</a:t>
          </a:r>
        </a:p>
      </dgm:t>
    </dgm:pt>
    <dgm:pt modelId="{58E56B35-58E6-2547-AE44-61F37CA46497}" type="parTrans" cxnId="{9E319A0B-3C82-0241-9509-8CD91780D31B}">
      <dgm:prSet/>
      <dgm:spPr/>
      <dgm:t>
        <a:bodyPr/>
        <a:lstStyle/>
        <a:p>
          <a:endParaRPr lang="en-US"/>
        </a:p>
      </dgm:t>
    </dgm:pt>
    <dgm:pt modelId="{4B0B34CB-A904-714C-88F9-7FE5B8008979}" type="sibTrans" cxnId="{9E319A0B-3C82-0241-9509-8CD91780D31B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9D001B8D-52DD-854F-9842-612AF806E36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Top 10 regions based on death rate</a:t>
          </a:r>
        </a:p>
      </dgm:t>
    </dgm:pt>
    <dgm:pt modelId="{E65080AE-3264-3543-80DE-AF7C1665C9EF}" type="parTrans" cxnId="{55487F25-8AA9-6A40-ADC8-D88F870BA3E3}">
      <dgm:prSet/>
      <dgm:spPr/>
      <dgm:t>
        <a:bodyPr/>
        <a:lstStyle/>
        <a:p>
          <a:endParaRPr lang="en-US"/>
        </a:p>
      </dgm:t>
    </dgm:pt>
    <dgm:pt modelId="{0B7E43CA-B614-A446-B456-895293FBA8BF}" type="sibTrans" cxnId="{55487F25-8AA9-6A40-ADC8-D88F870BA3E3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15A34445-D46F-1547-A69F-0AD4AAAA12D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Analyze 3 cities based on npg, birth and death rates, migratory growth</a:t>
          </a:r>
        </a:p>
      </dgm:t>
    </dgm:pt>
    <dgm:pt modelId="{D520E4D7-D461-D248-9217-9B4557B039B5}" type="parTrans" cxnId="{7C36F989-E2D6-4147-B4E9-DCBFC367D951}">
      <dgm:prSet/>
      <dgm:spPr/>
      <dgm:t>
        <a:bodyPr/>
        <a:lstStyle/>
        <a:p>
          <a:endParaRPr lang="en-US"/>
        </a:p>
      </dgm:t>
    </dgm:pt>
    <dgm:pt modelId="{C6C3A134-D284-A64A-96B3-9C6103647C29}" type="sibTrans" cxnId="{7C36F989-E2D6-4147-B4E9-DCBFC367D951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9B57A43B-3610-D84F-8296-9371BE608FD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Find in what regions npg is positive and in what regions is negative</a:t>
          </a:r>
        </a:p>
      </dgm:t>
    </dgm:pt>
    <dgm:pt modelId="{DF39E600-5E44-3C4D-AD7D-2176BFFA9EFE}" type="parTrans" cxnId="{4042013C-767D-B443-806F-140CC2F11806}">
      <dgm:prSet/>
      <dgm:spPr/>
      <dgm:t>
        <a:bodyPr/>
        <a:lstStyle/>
        <a:p>
          <a:endParaRPr lang="en-US"/>
        </a:p>
      </dgm:t>
    </dgm:pt>
    <dgm:pt modelId="{1AA10E00-09AC-F04E-A5FD-52E4A5731488}" type="sibTrans" cxnId="{4042013C-767D-B443-806F-140CC2F11806}">
      <dgm:prSet/>
      <dgm:spPr/>
      <dgm:t>
        <a:bodyPr/>
        <a:lstStyle/>
        <a:p>
          <a:endParaRPr lang="en-US"/>
        </a:p>
      </dgm:t>
    </dgm:pt>
    <dgm:pt modelId="{621DACD8-02C2-492C-B695-90DCC117CA67}" type="pres">
      <dgm:prSet presAssocID="{09A1CECC-61C6-42D8-9A6E-CECF88694199}" presName="root" presStyleCnt="0">
        <dgm:presLayoutVars>
          <dgm:dir/>
          <dgm:resizeHandles val="exact"/>
        </dgm:presLayoutVars>
      </dgm:prSet>
      <dgm:spPr/>
    </dgm:pt>
    <dgm:pt modelId="{C7E070E9-B6AD-4490-BE92-25ADA7FDA465}" type="pres">
      <dgm:prSet presAssocID="{09A1CECC-61C6-42D8-9A6E-CECF88694199}" presName="container" presStyleCnt="0">
        <dgm:presLayoutVars>
          <dgm:dir/>
          <dgm:resizeHandles val="exact"/>
        </dgm:presLayoutVars>
      </dgm:prSet>
      <dgm:spPr/>
    </dgm:pt>
    <dgm:pt modelId="{A1A9C542-6422-4214-9252-F5B7B3633DB0}" type="pres">
      <dgm:prSet presAssocID="{9F73573D-2B12-4DA9-8B7D-3C1B67474918}" presName="compNode" presStyleCnt="0"/>
      <dgm:spPr/>
    </dgm:pt>
    <dgm:pt modelId="{229BEF77-82DC-4374-AF17-6C0D6B90ECCE}" type="pres">
      <dgm:prSet presAssocID="{9F73573D-2B12-4DA9-8B7D-3C1B67474918}" presName="iconBgRect" presStyleLbl="bgShp" presStyleIdx="0" presStyleCnt="8"/>
      <dgm:spPr/>
    </dgm:pt>
    <dgm:pt modelId="{FC5A0337-2C21-451D-A6E7-757148319563}" type="pres">
      <dgm:prSet presAssocID="{9F73573D-2B12-4DA9-8B7D-3C1B67474918}" presName="iconRect" presStyleLbl="node1" presStyleIdx="0" presStyleCnt="8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by"/>
        </a:ext>
      </dgm:extLst>
    </dgm:pt>
    <dgm:pt modelId="{F81B8A99-E68E-4B74-A55E-25E7326B7740}" type="pres">
      <dgm:prSet presAssocID="{9F73573D-2B12-4DA9-8B7D-3C1B67474918}" presName="spaceRect" presStyleCnt="0"/>
      <dgm:spPr/>
    </dgm:pt>
    <dgm:pt modelId="{AB085342-2B22-42FD-AF74-E0D374A3B04A}" type="pres">
      <dgm:prSet presAssocID="{9F73573D-2B12-4DA9-8B7D-3C1B67474918}" presName="textRect" presStyleLbl="revTx" presStyleIdx="0" presStyleCnt="8">
        <dgm:presLayoutVars>
          <dgm:chMax val="1"/>
          <dgm:chPref val="1"/>
        </dgm:presLayoutVars>
      </dgm:prSet>
      <dgm:spPr/>
    </dgm:pt>
    <dgm:pt modelId="{D7E5E760-95F9-45FC-A247-380F5E01FF4F}" type="pres">
      <dgm:prSet presAssocID="{1A16B9F8-7872-4B0F-AF61-0447F2A41C69}" presName="sibTrans" presStyleLbl="sibTrans2D1" presStyleIdx="0" presStyleCnt="0"/>
      <dgm:spPr/>
    </dgm:pt>
    <dgm:pt modelId="{AF9BB169-9787-42C7-923E-FB9704D59127}" type="pres">
      <dgm:prSet presAssocID="{4304FE24-8956-4BB4-A270-889298198EEC}" presName="compNode" presStyleCnt="0"/>
      <dgm:spPr/>
    </dgm:pt>
    <dgm:pt modelId="{7A7D1681-2D3F-4BEA-B8B3-C33A29F9C58A}" type="pres">
      <dgm:prSet presAssocID="{4304FE24-8956-4BB4-A270-889298198EEC}" presName="iconBgRect" presStyleLbl="bgShp" presStyleIdx="1" presStyleCnt="8"/>
      <dgm:spPr/>
    </dgm:pt>
    <dgm:pt modelId="{3556042B-66EB-41AB-8641-FA0398BC85C2}" type="pres">
      <dgm:prSet presAssocID="{4304FE24-8956-4BB4-A270-889298198EEC}" presName="iconRect" presStyleLbl="node1" presStyleIdx="1" presStyleCnt="8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rt with Pulse"/>
        </a:ext>
      </dgm:extLst>
    </dgm:pt>
    <dgm:pt modelId="{762623DF-7796-46F4-91DF-DAAB49C3CFC4}" type="pres">
      <dgm:prSet presAssocID="{4304FE24-8956-4BB4-A270-889298198EEC}" presName="spaceRect" presStyleCnt="0"/>
      <dgm:spPr/>
    </dgm:pt>
    <dgm:pt modelId="{702410CE-7430-4D1F-8A6F-F2A69BD07B0B}" type="pres">
      <dgm:prSet presAssocID="{4304FE24-8956-4BB4-A270-889298198EEC}" presName="textRect" presStyleLbl="revTx" presStyleIdx="1" presStyleCnt="8">
        <dgm:presLayoutVars>
          <dgm:chMax val="1"/>
          <dgm:chPref val="1"/>
        </dgm:presLayoutVars>
      </dgm:prSet>
      <dgm:spPr/>
    </dgm:pt>
    <dgm:pt modelId="{F17D314E-44F1-47BB-8721-46D3C8664D86}" type="pres">
      <dgm:prSet presAssocID="{E5517AAC-7ED5-4C1E-9ED3-0C2D1C1BCD2E}" presName="sibTrans" presStyleLbl="sibTrans2D1" presStyleIdx="0" presStyleCnt="0"/>
      <dgm:spPr/>
    </dgm:pt>
    <dgm:pt modelId="{7D9CB46F-FB90-4BDC-86A4-6CF962377194}" type="pres">
      <dgm:prSet presAssocID="{3ED10963-232B-4A16-9ED5-DEEE3D03948D}" presName="compNode" presStyleCnt="0"/>
      <dgm:spPr/>
    </dgm:pt>
    <dgm:pt modelId="{AD4D45F6-D3E7-4C6C-A6D4-113606EBD28C}" type="pres">
      <dgm:prSet presAssocID="{3ED10963-232B-4A16-9ED5-DEEE3D03948D}" presName="iconBgRect" presStyleLbl="bgShp" presStyleIdx="2" presStyleCnt="8"/>
      <dgm:spPr/>
    </dgm:pt>
    <dgm:pt modelId="{C02530C1-CA3E-428D-8CFF-67DCF1433ECA}" type="pres">
      <dgm:prSet presAssocID="{3ED10963-232B-4A16-9ED5-DEEE3D03948D}" presName="iconRect" presStyleLbl="node1" presStyleIdx="2" presStyleCnt="8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rtbeat"/>
        </a:ext>
      </dgm:extLst>
    </dgm:pt>
    <dgm:pt modelId="{7D2BBE60-15FA-45D1-BB90-E2AE54C919DE}" type="pres">
      <dgm:prSet presAssocID="{3ED10963-232B-4A16-9ED5-DEEE3D03948D}" presName="spaceRect" presStyleCnt="0"/>
      <dgm:spPr/>
    </dgm:pt>
    <dgm:pt modelId="{84055AB9-9D0D-448A-8EE3-1DE9F1CDFB07}" type="pres">
      <dgm:prSet presAssocID="{3ED10963-232B-4A16-9ED5-DEEE3D03948D}" presName="textRect" presStyleLbl="revTx" presStyleIdx="2" presStyleCnt="8">
        <dgm:presLayoutVars>
          <dgm:chMax val="1"/>
          <dgm:chPref val="1"/>
        </dgm:presLayoutVars>
      </dgm:prSet>
      <dgm:spPr/>
    </dgm:pt>
    <dgm:pt modelId="{8BB978C4-15CA-46A4-87F0-C498496BE6E0}" type="pres">
      <dgm:prSet presAssocID="{CC65C631-E6A6-4872-897B-9F4D2D9FBF24}" presName="sibTrans" presStyleLbl="sibTrans2D1" presStyleIdx="0" presStyleCnt="0"/>
      <dgm:spPr/>
    </dgm:pt>
    <dgm:pt modelId="{42E1865E-AA30-4C7B-AC50-753B1CA917B8}" type="pres">
      <dgm:prSet presAssocID="{123A8D2E-ADCE-4955-AFDF-03C5A196B402}" presName="compNode" presStyleCnt="0"/>
      <dgm:spPr/>
    </dgm:pt>
    <dgm:pt modelId="{B0D16D48-C102-46F5-8247-376A76E01F0B}" type="pres">
      <dgm:prSet presAssocID="{123A8D2E-ADCE-4955-AFDF-03C5A196B402}" presName="iconBgRect" presStyleLbl="bgShp" presStyleIdx="3" presStyleCnt="8"/>
      <dgm:spPr/>
    </dgm:pt>
    <dgm:pt modelId="{3ECCD240-9B12-4B46-9D06-D2EB7EDEF1C6}" type="pres">
      <dgm:prSet presAssocID="{123A8D2E-ADCE-4955-AFDF-03C5A196B402}" presName="iconRect" presStyleLbl="node1" presStyleIdx="3" presStyleCnt="8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ind Chime"/>
        </a:ext>
      </dgm:extLst>
    </dgm:pt>
    <dgm:pt modelId="{D71BD11A-6C05-42E5-AEB7-AE371A3869AD}" type="pres">
      <dgm:prSet presAssocID="{123A8D2E-ADCE-4955-AFDF-03C5A196B402}" presName="spaceRect" presStyleCnt="0"/>
      <dgm:spPr/>
    </dgm:pt>
    <dgm:pt modelId="{C2721566-074C-47E3-8764-AA9B5F7232CB}" type="pres">
      <dgm:prSet presAssocID="{123A8D2E-ADCE-4955-AFDF-03C5A196B402}" presName="textRect" presStyleLbl="revTx" presStyleIdx="3" presStyleCnt="8">
        <dgm:presLayoutVars>
          <dgm:chMax val="1"/>
          <dgm:chPref val="1"/>
        </dgm:presLayoutVars>
      </dgm:prSet>
      <dgm:spPr/>
    </dgm:pt>
    <dgm:pt modelId="{13705992-BA3D-42BB-9720-B54D642B156F}" type="pres">
      <dgm:prSet presAssocID="{012CE790-5346-472C-B437-C3529C6C2520}" presName="sibTrans" presStyleLbl="sibTrans2D1" presStyleIdx="0" presStyleCnt="0"/>
      <dgm:spPr/>
    </dgm:pt>
    <dgm:pt modelId="{C25CEB15-A240-4F9F-9D67-C7EA0BF9F185}" type="pres">
      <dgm:prSet presAssocID="{CDB788DC-6FCF-C040-A588-20DC5E79F1AD}" presName="compNode" presStyleCnt="0"/>
      <dgm:spPr/>
    </dgm:pt>
    <dgm:pt modelId="{9104C325-C7D6-4DC2-A9D8-86E44E83E7B6}" type="pres">
      <dgm:prSet presAssocID="{CDB788DC-6FCF-C040-A588-20DC5E79F1AD}" presName="iconBgRect" presStyleLbl="bgShp" presStyleIdx="4" presStyleCnt="8"/>
      <dgm:spPr/>
    </dgm:pt>
    <dgm:pt modelId="{4D19F3D6-3089-4BAF-A467-50975F1D30CE}" type="pres">
      <dgm:prSet presAssocID="{CDB788DC-6FCF-C040-A588-20DC5E79F1AD}" presName="iconRect" presStyleLbl="node1" presStyleIdx="4" presStyleCnt="8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arth Globe Americas"/>
        </a:ext>
      </dgm:extLst>
    </dgm:pt>
    <dgm:pt modelId="{24A9E70B-B5C3-41AD-8678-72464CA36EAC}" type="pres">
      <dgm:prSet presAssocID="{CDB788DC-6FCF-C040-A588-20DC5E79F1AD}" presName="spaceRect" presStyleCnt="0"/>
      <dgm:spPr/>
    </dgm:pt>
    <dgm:pt modelId="{D324851B-AF53-43D7-9657-37D56EFE4FB2}" type="pres">
      <dgm:prSet presAssocID="{CDB788DC-6FCF-C040-A588-20DC5E79F1AD}" presName="textRect" presStyleLbl="revTx" presStyleIdx="4" presStyleCnt="8">
        <dgm:presLayoutVars>
          <dgm:chMax val="1"/>
          <dgm:chPref val="1"/>
        </dgm:presLayoutVars>
      </dgm:prSet>
      <dgm:spPr/>
    </dgm:pt>
    <dgm:pt modelId="{7F983AB3-E4E9-4D43-ACB5-3D8A3504FA2A}" type="pres">
      <dgm:prSet presAssocID="{4B0B34CB-A904-714C-88F9-7FE5B8008979}" presName="sibTrans" presStyleLbl="sibTrans2D1" presStyleIdx="0" presStyleCnt="0"/>
      <dgm:spPr/>
    </dgm:pt>
    <dgm:pt modelId="{87EE973F-136B-4422-B4B6-D64DFB049D00}" type="pres">
      <dgm:prSet presAssocID="{9D001B8D-52DD-854F-9842-612AF806E36B}" presName="compNode" presStyleCnt="0"/>
      <dgm:spPr/>
    </dgm:pt>
    <dgm:pt modelId="{85856253-1C64-4060-B0B7-876A21F96FD1}" type="pres">
      <dgm:prSet presAssocID="{9D001B8D-52DD-854F-9842-612AF806E36B}" presName="iconBgRect" presStyleLbl="bgShp" presStyleIdx="5" presStyleCnt="8"/>
      <dgm:spPr/>
    </dgm:pt>
    <dgm:pt modelId="{7FE7880E-F054-44EC-ACCC-3BE4265417AE}" type="pres">
      <dgm:prSet presAssocID="{9D001B8D-52DD-854F-9842-612AF806E36B}" presName="iconRect" presStyleLbl="node1" presStyleIdx="5" presStyleCnt="8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arth Globe Americas"/>
        </a:ext>
      </dgm:extLst>
    </dgm:pt>
    <dgm:pt modelId="{332B4E81-0D49-4645-8E06-194DDBD4EA03}" type="pres">
      <dgm:prSet presAssocID="{9D001B8D-52DD-854F-9842-612AF806E36B}" presName="spaceRect" presStyleCnt="0"/>
      <dgm:spPr/>
    </dgm:pt>
    <dgm:pt modelId="{31EE3E4B-48BC-4407-AA0E-3FAB93C1CAF5}" type="pres">
      <dgm:prSet presAssocID="{9D001B8D-52DD-854F-9842-612AF806E36B}" presName="textRect" presStyleLbl="revTx" presStyleIdx="5" presStyleCnt="8">
        <dgm:presLayoutVars>
          <dgm:chMax val="1"/>
          <dgm:chPref val="1"/>
        </dgm:presLayoutVars>
      </dgm:prSet>
      <dgm:spPr/>
    </dgm:pt>
    <dgm:pt modelId="{4A23B238-5599-2744-A903-0823FCFB2376}" type="pres">
      <dgm:prSet presAssocID="{0B7E43CA-B614-A446-B456-895293FBA8BF}" presName="sibTrans" presStyleLbl="sibTrans2D1" presStyleIdx="0" presStyleCnt="0"/>
      <dgm:spPr/>
    </dgm:pt>
    <dgm:pt modelId="{6C1A2EE3-B753-904B-AD1B-E3EB45B54636}" type="pres">
      <dgm:prSet presAssocID="{15A34445-D46F-1547-A69F-0AD4AAAA12DA}" presName="compNode" presStyleCnt="0"/>
      <dgm:spPr/>
    </dgm:pt>
    <dgm:pt modelId="{D26EBAB9-A16F-9A46-B51E-77936E3F7A2B}" type="pres">
      <dgm:prSet presAssocID="{15A34445-D46F-1547-A69F-0AD4AAAA12DA}" presName="iconBgRect" presStyleLbl="bgShp" presStyleIdx="6" presStyleCnt="8"/>
      <dgm:spPr/>
    </dgm:pt>
    <dgm:pt modelId="{C542010B-3C3C-8046-8511-9C607D6CD617}" type="pres">
      <dgm:prSet presAssocID="{15A34445-D46F-1547-A69F-0AD4AAAA12DA}" presName="iconRect" presStyleLbl="node1" presStyleIdx="6" presStyleCnt="8"/>
      <dgm:spPr>
        <a:blipFill>
          <a:blip xmlns:r="http://schemas.openxmlformats.org/officeDocument/2006/relationships"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esentation with bar chart RTL"/>
        </a:ext>
      </dgm:extLst>
    </dgm:pt>
    <dgm:pt modelId="{DB9EA820-ECF5-4940-93CD-9C10379D4ED0}" type="pres">
      <dgm:prSet presAssocID="{15A34445-D46F-1547-A69F-0AD4AAAA12DA}" presName="spaceRect" presStyleCnt="0"/>
      <dgm:spPr/>
    </dgm:pt>
    <dgm:pt modelId="{095A53DC-D031-8146-A045-EA9A498796E6}" type="pres">
      <dgm:prSet presAssocID="{15A34445-D46F-1547-A69F-0AD4AAAA12DA}" presName="textRect" presStyleLbl="revTx" presStyleIdx="6" presStyleCnt="8">
        <dgm:presLayoutVars>
          <dgm:chMax val="1"/>
          <dgm:chPref val="1"/>
        </dgm:presLayoutVars>
      </dgm:prSet>
      <dgm:spPr/>
    </dgm:pt>
    <dgm:pt modelId="{0ADBA15B-5ADF-5048-B2FF-8793EB467F2A}" type="pres">
      <dgm:prSet presAssocID="{C6C3A134-D284-A64A-96B3-9C6103647C29}" presName="sibTrans" presStyleLbl="sibTrans2D1" presStyleIdx="0" presStyleCnt="0"/>
      <dgm:spPr/>
    </dgm:pt>
    <dgm:pt modelId="{9634502A-9751-C548-BF34-E41C66C1C760}" type="pres">
      <dgm:prSet presAssocID="{9B57A43B-3610-D84F-8296-9371BE608FD6}" presName="compNode" presStyleCnt="0"/>
      <dgm:spPr/>
    </dgm:pt>
    <dgm:pt modelId="{063511E2-3E37-5242-86B8-974B39804ACC}" type="pres">
      <dgm:prSet presAssocID="{9B57A43B-3610-D84F-8296-9371BE608FD6}" presName="iconBgRect" presStyleLbl="bgShp" presStyleIdx="7" presStyleCnt="8"/>
      <dgm:spPr/>
    </dgm:pt>
    <dgm:pt modelId="{72AAE44A-35E4-7143-8A86-FC1BB3AC908E}" type="pres">
      <dgm:prSet presAssocID="{9B57A43B-3610-D84F-8296-9371BE608FD6}" presName="iconRect" presStyleLbl="node1" presStyleIdx="7" presStyleCnt="8"/>
      <dgm:spPr>
        <a:blipFill>
          <a:blip xmlns:r="http://schemas.openxmlformats.org/officeDocument/2006/relationships"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usiness Growth"/>
        </a:ext>
      </dgm:extLst>
    </dgm:pt>
    <dgm:pt modelId="{29890622-8AA8-1A4C-AA50-FD773D3AB247}" type="pres">
      <dgm:prSet presAssocID="{9B57A43B-3610-D84F-8296-9371BE608FD6}" presName="spaceRect" presStyleCnt="0"/>
      <dgm:spPr/>
    </dgm:pt>
    <dgm:pt modelId="{5E292C40-9E6A-4A4E-90D1-8F091ADFA42D}" type="pres">
      <dgm:prSet presAssocID="{9B57A43B-3610-D84F-8296-9371BE608FD6}" presName="textRect" presStyleLbl="revTx" presStyleIdx="7" presStyleCnt="8">
        <dgm:presLayoutVars>
          <dgm:chMax val="1"/>
          <dgm:chPref val="1"/>
        </dgm:presLayoutVars>
      </dgm:prSet>
      <dgm:spPr/>
    </dgm:pt>
  </dgm:ptLst>
  <dgm:cxnLst>
    <dgm:cxn modelId="{FB915103-D487-374C-B165-A89D62564624}" type="presOf" srcId="{C6C3A134-D284-A64A-96B3-9C6103647C29}" destId="{0ADBA15B-5ADF-5048-B2FF-8793EB467F2A}" srcOrd="0" destOrd="0" presId="urn:microsoft.com/office/officeart/2018/2/layout/IconCircleList"/>
    <dgm:cxn modelId="{9E319A0B-3C82-0241-9509-8CD91780D31B}" srcId="{09A1CECC-61C6-42D8-9A6E-CECF88694199}" destId="{CDB788DC-6FCF-C040-A588-20DC5E79F1AD}" srcOrd="4" destOrd="0" parTransId="{58E56B35-58E6-2547-AE44-61F37CA46497}" sibTransId="{4B0B34CB-A904-714C-88F9-7FE5B8008979}"/>
    <dgm:cxn modelId="{D701930E-1B0D-A543-B65E-B22BC9409ECE}" type="presOf" srcId="{4B0B34CB-A904-714C-88F9-7FE5B8008979}" destId="{7F983AB3-E4E9-4D43-ACB5-3D8A3504FA2A}" srcOrd="0" destOrd="0" presId="urn:microsoft.com/office/officeart/2018/2/layout/IconCircleList"/>
    <dgm:cxn modelId="{8E37B122-55B1-B046-B70E-5AF7D6BFABF1}" type="presOf" srcId="{012CE790-5346-472C-B437-C3529C6C2520}" destId="{13705992-BA3D-42BB-9720-B54D642B156F}" srcOrd="0" destOrd="0" presId="urn:microsoft.com/office/officeart/2018/2/layout/IconCircleList"/>
    <dgm:cxn modelId="{55487F25-8AA9-6A40-ADC8-D88F870BA3E3}" srcId="{09A1CECC-61C6-42D8-9A6E-CECF88694199}" destId="{9D001B8D-52DD-854F-9842-612AF806E36B}" srcOrd="5" destOrd="0" parTransId="{E65080AE-3264-3543-80DE-AF7C1665C9EF}" sibTransId="{0B7E43CA-B614-A446-B456-895293FBA8BF}"/>
    <dgm:cxn modelId="{4042013C-767D-B443-806F-140CC2F11806}" srcId="{09A1CECC-61C6-42D8-9A6E-CECF88694199}" destId="{9B57A43B-3610-D84F-8296-9371BE608FD6}" srcOrd="7" destOrd="0" parTransId="{DF39E600-5E44-3C4D-AD7D-2176BFFA9EFE}" sibTransId="{1AA10E00-09AC-F04E-A5FD-52E4A5731488}"/>
    <dgm:cxn modelId="{5AFB7E3E-2C43-B24E-B413-E986B5DEA104}" type="presOf" srcId="{1A16B9F8-7872-4B0F-AF61-0447F2A41C69}" destId="{D7E5E760-95F9-45FC-A247-380F5E01FF4F}" srcOrd="0" destOrd="0" presId="urn:microsoft.com/office/officeart/2018/2/layout/IconCircleList"/>
    <dgm:cxn modelId="{DD086247-3391-8347-A707-27132779FC5D}" type="presOf" srcId="{123A8D2E-ADCE-4955-AFDF-03C5A196B402}" destId="{C2721566-074C-47E3-8764-AA9B5F7232CB}" srcOrd="0" destOrd="0" presId="urn:microsoft.com/office/officeart/2018/2/layout/IconCircleList"/>
    <dgm:cxn modelId="{224B9750-7437-B640-A31E-18DCF2A62848}" type="presOf" srcId="{4304FE24-8956-4BB4-A270-889298198EEC}" destId="{702410CE-7430-4D1F-8A6F-F2A69BD07B0B}" srcOrd="0" destOrd="0" presId="urn:microsoft.com/office/officeart/2018/2/layout/IconCircleList"/>
    <dgm:cxn modelId="{A4A31E6A-CD00-D040-9A0C-71BFE7C438D5}" type="presOf" srcId="{9F73573D-2B12-4DA9-8B7D-3C1B67474918}" destId="{AB085342-2B22-42FD-AF74-E0D374A3B04A}" srcOrd="0" destOrd="0" presId="urn:microsoft.com/office/officeart/2018/2/layout/IconCircleList"/>
    <dgm:cxn modelId="{B25BCE7A-45EB-4444-886E-2EBFAD496335}" srcId="{09A1CECC-61C6-42D8-9A6E-CECF88694199}" destId="{123A8D2E-ADCE-4955-AFDF-03C5A196B402}" srcOrd="3" destOrd="0" parTransId="{C831F2C2-CBCE-4204-9525-C81ED80E1583}" sibTransId="{012CE790-5346-472C-B437-C3529C6C2520}"/>
    <dgm:cxn modelId="{7C36F989-E2D6-4147-B4E9-DCBFC367D951}" srcId="{09A1CECC-61C6-42D8-9A6E-CECF88694199}" destId="{15A34445-D46F-1547-A69F-0AD4AAAA12DA}" srcOrd="6" destOrd="0" parTransId="{D520E4D7-D461-D248-9217-9B4557B039B5}" sibTransId="{C6C3A134-D284-A64A-96B3-9C6103647C29}"/>
    <dgm:cxn modelId="{78C7008E-A01C-1A4A-8EDA-79D54064AAAB}" type="presOf" srcId="{3ED10963-232B-4A16-9ED5-DEEE3D03948D}" destId="{84055AB9-9D0D-448A-8EE3-1DE9F1CDFB07}" srcOrd="0" destOrd="0" presId="urn:microsoft.com/office/officeart/2018/2/layout/IconCircleList"/>
    <dgm:cxn modelId="{3CD3B092-D769-43DE-B8D8-B011EBBAE88A}" srcId="{09A1CECC-61C6-42D8-9A6E-CECF88694199}" destId="{3ED10963-232B-4A16-9ED5-DEEE3D03948D}" srcOrd="2" destOrd="0" parTransId="{435B0C74-BD9E-4626-B4CB-C63E43EAABFE}" sibTransId="{CC65C631-E6A6-4872-897B-9F4D2D9FBF24}"/>
    <dgm:cxn modelId="{8D44EA96-9E5F-4601-B25E-E2CC7286157D}" srcId="{09A1CECC-61C6-42D8-9A6E-CECF88694199}" destId="{9F73573D-2B12-4DA9-8B7D-3C1B67474918}" srcOrd="0" destOrd="0" parTransId="{5C7964C0-2FE1-4B10-A34A-38CD5A7F4F68}" sibTransId="{1A16B9F8-7872-4B0F-AF61-0447F2A41C69}"/>
    <dgm:cxn modelId="{227C4D9D-1FEB-8B42-AB77-EE3E7A68E655}" type="presOf" srcId="{E5517AAC-7ED5-4C1E-9ED3-0C2D1C1BCD2E}" destId="{F17D314E-44F1-47BB-8721-46D3C8664D86}" srcOrd="0" destOrd="0" presId="urn:microsoft.com/office/officeart/2018/2/layout/IconCircleList"/>
    <dgm:cxn modelId="{880636A2-CC36-2C47-AEC7-3C8A66FA6154}" type="presOf" srcId="{CDB788DC-6FCF-C040-A588-20DC5E79F1AD}" destId="{D324851B-AF53-43D7-9657-37D56EFE4FB2}" srcOrd="0" destOrd="0" presId="urn:microsoft.com/office/officeart/2018/2/layout/IconCircleList"/>
    <dgm:cxn modelId="{C39618BE-D12C-0B4B-8454-F8988E4F9715}" type="presOf" srcId="{15A34445-D46F-1547-A69F-0AD4AAAA12DA}" destId="{095A53DC-D031-8146-A045-EA9A498796E6}" srcOrd="0" destOrd="0" presId="urn:microsoft.com/office/officeart/2018/2/layout/IconCircleList"/>
    <dgm:cxn modelId="{BAE425CA-AB4F-A84E-87E7-F3C0BB611A89}" type="presOf" srcId="{9B57A43B-3610-D84F-8296-9371BE608FD6}" destId="{5E292C40-9E6A-4A4E-90D1-8F091ADFA42D}" srcOrd="0" destOrd="0" presId="urn:microsoft.com/office/officeart/2018/2/layout/IconCircleList"/>
    <dgm:cxn modelId="{F80F74D5-71A1-1749-AE7B-468F2565B5AD}" type="presOf" srcId="{CC65C631-E6A6-4872-897B-9F4D2D9FBF24}" destId="{8BB978C4-15CA-46A4-87F0-C498496BE6E0}" srcOrd="0" destOrd="0" presId="urn:microsoft.com/office/officeart/2018/2/layout/IconCircleList"/>
    <dgm:cxn modelId="{05D674D6-8509-4EBC-B847-04DE7F3F5277}" srcId="{09A1CECC-61C6-42D8-9A6E-CECF88694199}" destId="{4304FE24-8956-4BB4-A270-889298198EEC}" srcOrd="1" destOrd="0" parTransId="{803F929A-0C54-4628-8FF8-ED6565862310}" sibTransId="{E5517AAC-7ED5-4C1E-9ED3-0C2D1C1BCD2E}"/>
    <dgm:cxn modelId="{8C7079DA-EA50-A344-8CA3-8F9FE37A9BA5}" type="presOf" srcId="{9D001B8D-52DD-854F-9842-612AF806E36B}" destId="{31EE3E4B-48BC-4407-AA0E-3FAB93C1CAF5}" srcOrd="0" destOrd="0" presId="urn:microsoft.com/office/officeart/2018/2/layout/IconCircleList"/>
    <dgm:cxn modelId="{C0C46DDB-5F42-BE4D-AF95-4B5B35D3715C}" type="presOf" srcId="{0B7E43CA-B614-A446-B456-895293FBA8BF}" destId="{4A23B238-5599-2744-A903-0823FCFB2376}" srcOrd="0" destOrd="0" presId="urn:microsoft.com/office/officeart/2018/2/layout/IconCircleList"/>
    <dgm:cxn modelId="{90646AE0-1A25-7B4E-891A-8C0AA93C21A4}" type="presOf" srcId="{09A1CECC-61C6-42D8-9A6E-CECF88694199}" destId="{621DACD8-02C2-492C-B695-90DCC117CA67}" srcOrd="0" destOrd="0" presId="urn:microsoft.com/office/officeart/2018/2/layout/IconCircleList"/>
    <dgm:cxn modelId="{FD7779D3-7D05-B140-935A-8C6953421D9C}" type="presParOf" srcId="{621DACD8-02C2-492C-B695-90DCC117CA67}" destId="{C7E070E9-B6AD-4490-BE92-25ADA7FDA465}" srcOrd="0" destOrd="0" presId="urn:microsoft.com/office/officeart/2018/2/layout/IconCircleList"/>
    <dgm:cxn modelId="{2BC2224E-3295-5546-87D2-11ECD8CA7028}" type="presParOf" srcId="{C7E070E9-B6AD-4490-BE92-25ADA7FDA465}" destId="{A1A9C542-6422-4214-9252-F5B7B3633DB0}" srcOrd="0" destOrd="0" presId="urn:microsoft.com/office/officeart/2018/2/layout/IconCircleList"/>
    <dgm:cxn modelId="{7D8B77A0-6342-434C-BC03-585B5654B4F6}" type="presParOf" srcId="{A1A9C542-6422-4214-9252-F5B7B3633DB0}" destId="{229BEF77-82DC-4374-AF17-6C0D6B90ECCE}" srcOrd="0" destOrd="0" presId="urn:microsoft.com/office/officeart/2018/2/layout/IconCircleList"/>
    <dgm:cxn modelId="{48A1C81D-E667-504B-BC9D-5B5230CD6DF5}" type="presParOf" srcId="{A1A9C542-6422-4214-9252-F5B7B3633DB0}" destId="{FC5A0337-2C21-451D-A6E7-757148319563}" srcOrd="1" destOrd="0" presId="urn:microsoft.com/office/officeart/2018/2/layout/IconCircleList"/>
    <dgm:cxn modelId="{2BB935C6-0A7D-224D-A691-90AF5D3A6C4A}" type="presParOf" srcId="{A1A9C542-6422-4214-9252-F5B7B3633DB0}" destId="{F81B8A99-E68E-4B74-A55E-25E7326B7740}" srcOrd="2" destOrd="0" presId="urn:microsoft.com/office/officeart/2018/2/layout/IconCircleList"/>
    <dgm:cxn modelId="{4D0B5B41-FEA5-FF4C-ACD5-266DC151868E}" type="presParOf" srcId="{A1A9C542-6422-4214-9252-F5B7B3633DB0}" destId="{AB085342-2B22-42FD-AF74-E0D374A3B04A}" srcOrd="3" destOrd="0" presId="urn:microsoft.com/office/officeart/2018/2/layout/IconCircleList"/>
    <dgm:cxn modelId="{56615522-4E6D-A141-A370-55ED4C2A5F21}" type="presParOf" srcId="{C7E070E9-B6AD-4490-BE92-25ADA7FDA465}" destId="{D7E5E760-95F9-45FC-A247-380F5E01FF4F}" srcOrd="1" destOrd="0" presId="urn:microsoft.com/office/officeart/2018/2/layout/IconCircleList"/>
    <dgm:cxn modelId="{07A72488-45EA-F94B-B0B2-45C3E842CC16}" type="presParOf" srcId="{C7E070E9-B6AD-4490-BE92-25ADA7FDA465}" destId="{AF9BB169-9787-42C7-923E-FB9704D59127}" srcOrd="2" destOrd="0" presId="urn:microsoft.com/office/officeart/2018/2/layout/IconCircleList"/>
    <dgm:cxn modelId="{6E8EA395-821C-5E41-84BE-B8E3619E9D03}" type="presParOf" srcId="{AF9BB169-9787-42C7-923E-FB9704D59127}" destId="{7A7D1681-2D3F-4BEA-B8B3-C33A29F9C58A}" srcOrd="0" destOrd="0" presId="urn:microsoft.com/office/officeart/2018/2/layout/IconCircleList"/>
    <dgm:cxn modelId="{706C276E-3483-8442-8249-4465A105C24B}" type="presParOf" srcId="{AF9BB169-9787-42C7-923E-FB9704D59127}" destId="{3556042B-66EB-41AB-8641-FA0398BC85C2}" srcOrd="1" destOrd="0" presId="urn:microsoft.com/office/officeart/2018/2/layout/IconCircleList"/>
    <dgm:cxn modelId="{062C9668-70EF-374A-ACD9-B247F95CCA78}" type="presParOf" srcId="{AF9BB169-9787-42C7-923E-FB9704D59127}" destId="{762623DF-7796-46F4-91DF-DAAB49C3CFC4}" srcOrd="2" destOrd="0" presId="urn:microsoft.com/office/officeart/2018/2/layout/IconCircleList"/>
    <dgm:cxn modelId="{168C18CD-60B5-0E43-9276-0FCF4FA83E9B}" type="presParOf" srcId="{AF9BB169-9787-42C7-923E-FB9704D59127}" destId="{702410CE-7430-4D1F-8A6F-F2A69BD07B0B}" srcOrd="3" destOrd="0" presId="urn:microsoft.com/office/officeart/2018/2/layout/IconCircleList"/>
    <dgm:cxn modelId="{782BB426-6530-2448-A859-65E8E743AF13}" type="presParOf" srcId="{C7E070E9-B6AD-4490-BE92-25ADA7FDA465}" destId="{F17D314E-44F1-47BB-8721-46D3C8664D86}" srcOrd="3" destOrd="0" presId="urn:microsoft.com/office/officeart/2018/2/layout/IconCircleList"/>
    <dgm:cxn modelId="{B7DC9569-118C-E64B-8307-2D0E477C3DCC}" type="presParOf" srcId="{C7E070E9-B6AD-4490-BE92-25ADA7FDA465}" destId="{7D9CB46F-FB90-4BDC-86A4-6CF962377194}" srcOrd="4" destOrd="0" presId="urn:microsoft.com/office/officeart/2018/2/layout/IconCircleList"/>
    <dgm:cxn modelId="{0FF91FA8-19CF-5541-AAC1-BE85C3039874}" type="presParOf" srcId="{7D9CB46F-FB90-4BDC-86A4-6CF962377194}" destId="{AD4D45F6-D3E7-4C6C-A6D4-113606EBD28C}" srcOrd="0" destOrd="0" presId="urn:microsoft.com/office/officeart/2018/2/layout/IconCircleList"/>
    <dgm:cxn modelId="{0B37F5F6-0DBF-1C4B-84D1-E8B033A8BE33}" type="presParOf" srcId="{7D9CB46F-FB90-4BDC-86A4-6CF962377194}" destId="{C02530C1-CA3E-428D-8CFF-67DCF1433ECA}" srcOrd="1" destOrd="0" presId="urn:microsoft.com/office/officeart/2018/2/layout/IconCircleList"/>
    <dgm:cxn modelId="{D2E043C9-1AA5-894C-A014-8792F5461E20}" type="presParOf" srcId="{7D9CB46F-FB90-4BDC-86A4-6CF962377194}" destId="{7D2BBE60-15FA-45D1-BB90-E2AE54C919DE}" srcOrd="2" destOrd="0" presId="urn:microsoft.com/office/officeart/2018/2/layout/IconCircleList"/>
    <dgm:cxn modelId="{7CCEF944-4F47-3C41-9660-29A52ED177AE}" type="presParOf" srcId="{7D9CB46F-FB90-4BDC-86A4-6CF962377194}" destId="{84055AB9-9D0D-448A-8EE3-1DE9F1CDFB07}" srcOrd="3" destOrd="0" presId="urn:microsoft.com/office/officeart/2018/2/layout/IconCircleList"/>
    <dgm:cxn modelId="{C759E3A1-FA6A-6A43-8678-F2624AFE3D41}" type="presParOf" srcId="{C7E070E9-B6AD-4490-BE92-25ADA7FDA465}" destId="{8BB978C4-15CA-46A4-87F0-C498496BE6E0}" srcOrd="5" destOrd="0" presId="urn:microsoft.com/office/officeart/2018/2/layout/IconCircleList"/>
    <dgm:cxn modelId="{E9DDC269-8983-CF4D-9E69-6B9FAF608A51}" type="presParOf" srcId="{C7E070E9-B6AD-4490-BE92-25ADA7FDA465}" destId="{42E1865E-AA30-4C7B-AC50-753B1CA917B8}" srcOrd="6" destOrd="0" presId="urn:microsoft.com/office/officeart/2018/2/layout/IconCircleList"/>
    <dgm:cxn modelId="{7057A4AB-B527-8749-AB2C-AB5C5B305AB5}" type="presParOf" srcId="{42E1865E-AA30-4C7B-AC50-753B1CA917B8}" destId="{B0D16D48-C102-46F5-8247-376A76E01F0B}" srcOrd="0" destOrd="0" presId="urn:microsoft.com/office/officeart/2018/2/layout/IconCircleList"/>
    <dgm:cxn modelId="{E6AFF259-4C92-144E-AD65-E3B2AF6E8855}" type="presParOf" srcId="{42E1865E-AA30-4C7B-AC50-753B1CA917B8}" destId="{3ECCD240-9B12-4B46-9D06-D2EB7EDEF1C6}" srcOrd="1" destOrd="0" presId="urn:microsoft.com/office/officeart/2018/2/layout/IconCircleList"/>
    <dgm:cxn modelId="{D6F768EC-C271-FF43-9907-564EE51EF917}" type="presParOf" srcId="{42E1865E-AA30-4C7B-AC50-753B1CA917B8}" destId="{D71BD11A-6C05-42E5-AEB7-AE371A3869AD}" srcOrd="2" destOrd="0" presId="urn:microsoft.com/office/officeart/2018/2/layout/IconCircleList"/>
    <dgm:cxn modelId="{4A0134FA-A4EC-1D49-B33B-C4AFB63AC608}" type="presParOf" srcId="{42E1865E-AA30-4C7B-AC50-753B1CA917B8}" destId="{C2721566-074C-47E3-8764-AA9B5F7232CB}" srcOrd="3" destOrd="0" presId="urn:microsoft.com/office/officeart/2018/2/layout/IconCircleList"/>
    <dgm:cxn modelId="{B28796DC-FFA0-BC44-8745-4D87C5F37A79}" type="presParOf" srcId="{C7E070E9-B6AD-4490-BE92-25ADA7FDA465}" destId="{13705992-BA3D-42BB-9720-B54D642B156F}" srcOrd="7" destOrd="0" presId="urn:microsoft.com/office/officeart/2018/2/layout/IconCircleList"/>
    <dgm:cxn modelId="{AF28641C-57E0-7145-8C59-8F514AC48893}" type="presParOf" srcId="{C7E070E9-B6AD-4490-BE92-25ADA7FDA465}" destId="{C25CEB15-A240-4F9F-9D67-C7EA0BF9F185}" srcOrd="8" destOrd="0" presId="urn:microsoft.com/office/officeart/2018/2/layout/IconCircleList"/>
    <dgm:cxn modelId="{4E10A235-2193-1E4E-9530-CDF667B0D8F3}" type="presParOf" srcId="{C25CEB15-A240-4F9F-9D67-C7EA0BF9F185}" destId="{9104C325-C7D6-4DC2-A9D8-86E44E83E7B6}" srcOrd="0" destOrd="0" presId="urn:microsoft.com/office/officeart/2018/2/layout/IconCircleList"/>
    <dgm:cxn modelId="{B706D246-4958-0843-A3F6-132BE8AD5EF4}" type="presParOf" srcId="{C25CEB15-A240-4F9F-9D67-C7EA0BF9F185}" destId="{4D19F3D6-3089-4BAF-A467-50975F1D30CE}" srcOrd="1" destOrd="0" presId="urn:microsoft.com/office/officeart/2018/2/layout/IconCircleList"/>
    <dgm:cxn modelId="{59044467-7F02-8A48-8B99-E2D14B67AA5E}" type="presParOf" srcId="{C25CEB15-A240-4F9F-9D67-C7EA0BF9F185}" destId="{24A9E70B-B5C3-41AD-8678-72464CA36EAC}" srcOrd="2" destOrd="0" presId="urn:microsoft.com/office/officeart/2018/2/layout/IconCircleList"/>
    <dgm:cxn modelId="{C1E6FB96-A941-C84C-B0E3-D48A50314DD7}" type="presParOf" srcId="{C25CEB15-A240-4F9F-9D67-C7EA0BF9F185}" destId="{D324851B-AF53-43D7-9657-37D56EFE4FB2}" srcOrd="3" destOrd="0" presId="urn:microsoft.com/office/officeart/2018/2/layout/IconCircleList"/>
    <dgm:cxn modelId="{F1BF91C4-4A5B-F640-BA47-2101548EFA50}" type="presParOf" srcId="{C7E070E9-B6AD-4490-BE92-25ADA7FDA465}" destId="{7F983AB3-E4E9-4D43-ACB5-3D8A3504FA2A}" srcOrd="9" destOrd="0" presId="urn:microsoft.com/office/officeart/2018/2/layout/IconCircleList"/>
    <dgm:cxn modelId="{D05F1F28-02FC-254A-BC6C-315C05DD41D7}" type="presParOf" srcId="{C7E070E9-B6AD-4490-BE92-25ADA7FDA465}" destId="{87EE973F-136B-4422-B4B6-D64DFB049D00}" srcOrd="10" destOrd="0" presId="urn:microsoft.com/office/officeart/2018/2/layout/IconCircleList"/>
    <dgm:cxn modelId="{DAC47071-68E0-074C-9160-DB7DCEA773AB}" type="presParOf" srcId="{87EE973F-136B-4422-B4B6-D64DFB049D00}" destId="{85856253-1C64-4060-B0B7-876A21F96FD1}" srcOrd="0" destOrd="0" presId="urn:microsoft.com/office/officeart/2018/2/layout/IconCircleList"/>
    <dgm:cxn modelId="{330D6004-5DE5-DB47-9146-0D396AC56199}" type="presParOf" srcId="{87EE973F-136B-4422-B4B6-D64DFB049D00}" destId="{7FE7880E-F054-44EC-ACCC-3BE4265417AE}" srcOrd="1" destOrd="0" presId="urn:microsoft.com/office/officeart/2018/2/layout/IconCircleList"/>
    <dgm:cxn modelId="{388F6415-3D17-744F-B8EA-FA9B5D641E9E}" type="presParOf" srcId="{87EE973F-136B-4422-B4B6-D64DFB049D00}" destId="{332B4E81-0D49-4645-8E06-194DDBD4EA03}" srcOrd="2" destOrd="0" presId="urn:microsoft.com/office/officeart/2018/2/layout/IconCircleList"/>
    <dgm:cxn modelId="{DC28BC3A-F157-2F45-A0F9-9DD447F6A039}" type="presParOf" srcId="{87EE973F-136B-4422-B4B6-D64DFB049D00}" destId="{31EE3E4B-48BC-4407-AA0E-3FAB93C1CAF5}" srcOrd="3" destOrd="0" presId="urn:microsoft.com/office/officeart/2018/2/layout/IconCircleList"/>
    <dgm:cxn modelId="{9D237CE5-3BED-B440-8FE3-3859093A5F6D}" type="presParOf" srcId="{C7E070E9-B6AD-4490-BE92-25ADA7FDA465}" destId="{4A23B238-5599-2744-A903-0823FCFB2376}" srcOrd="11" destOrd="0" presId="urn:microsoft.com/office/officeart/2018/2/layout/IconCircleList"/>
    <dgm:cxn modelId="{8561383B-3B09-2E4B-B2B0-E108909DB9BC}" type="presParOf" srcId="{C7E070E9-B6AD-4490-BE92-25ADA7FDA465}" destId="{6C1A2EE3-B753-904B-AD1B-E3EB45B54636}" srcOrd="12" destOrd="0" presId="urn:microsoft.com/office/officeart/2018/2/layout/IconCircleList"/>
    <dgm:cxn modelId="{F5FEF675-BC3C-7345-AD57-5C2C4236BFC9}" type="presParOf" srcId="{6C1A2EE3-B753-904B-AD1B-E3EB45B54636}" destId="{D26EBAB9-A16F-9A46-B51E-77936E3F7A2B}" srcOrd="0" destOrd="0" presId="urn:microsoft.com/office/officeart/2018/2/layout/IconCircleList"/>
    <dgm:cxn modelId="{2679F1A2-7587-A948-BBC5-51CC6772E56B}" type="presParOf" srcId="{6C1A2EE3-B753-904B-AD1B-E3EB45B54636}" destId="{C542010B-3C3C-8046-8511-9C607D6CD617}" srcOrd="1" destOrd="0" presId="urn:microsoft.com/office/officeart/2018/2/layout/IconCircleList"/>
    <dgm:cxn modelId="{7CB6EE2D-5A48-CD4A-980B-D0B41B7F05AA}" type="presParOf" srcId="{6C1A2EE3-B753-904B-AD1B-E3EB45B54636}" destId="{DB9EA820-ECF5-4940-93CD-9C10379D4ED0}" srcOrd="2" destOrd="0" presId="urn:microsoft.com/office/officeart/2018/2/layout/IconCircleList"/>
    <dgm:cxn modelId="{922723A7-2770-4244-A2F3-51D48F00D8F8}" type="presParOf" srcId="{6C1A2EE3-B753-904B-AD1B-E3EB45B54636}" destId="{095A53DC-D031-8146-A045-EA9A498796E6}" srcOrd="3" destOrd="0" presId="urn:microsoft.com/office/officeart/2018/2/layout/IconCircleList"/>
    <dgm:cxn modelId="{1271ED21-05B9-434B-A1A8-7EE9DE405BA4}" type="presParOf" srcId="{C7E070E9-B6AD-4490-BE92-25ADA7FDA465}" destId="{0ADBA15B-5ADF-5048-B2FF-8793EB467F2A}" srcOrd="13" destOrd="0" presId="urn:microsoft.com/office/officeart/2018/2/layout/IconCircleList"/>
    <dgm:cxn modelId="{2BBD0757-8F5A-3144-8C75-48B95A6092AE}" type="presParOf" srcId="{C7E070E9-B6AD-4490-BE92-25ADA7FDA465}" destId="{9634502A-9751-C548-BF34-E41C66C1C760}" srcOrd="14" destOrd="0" presId="urn:microsoft.com/office/officeart/2018/2/layout/IconCircleList"/>
    <dgm:cxn modelId="{3A0EB93A-093B-C848-BE2C-7990A61849AE}" type="presParOf" srcId="{9634502A-9751-C548-BF34-E41C66C1C760}" destId="{063511E2-3E37-5242-86B8-974B39804ACC}" srcOrd="0" destOrd="0" presId="urn:microsoft.com/office/officeart/2018/2/layout/IconCircleList"/>
    <dgm:cxn modelId="{3546F839-AA76-814A-998D-C3A0D226451F}" type="presParOf" srcId="{9634502A-9751-C548-BF34-E41C66C1C760}" destId="{72AAE44A-35E4-7143-8A86-FC1BB3AC908E}" srcOrd="1" destOrd="0" presId="urn:microsoft.com/office/officeart/2018/2/layout/IconCircleList"/>
    <dgm:cxn modelId="{65899091-A098-3446-90D8-988D1A896C9A}" type="presParOf" srcId="{9634502A-9751-C548-BF34-E41C66C1C760}" destId="{29890622-8AA8-1A4C-AA50-FD773D3AB247}" srcOrd="2" destOrd="0" presId="urn:microsoft.com/office/officeart/2018/2/layout/IconCircleList"/>
    <dgm:cxn modelId="{E075670B-BA99-494D-9716-86427A41A9FA}" type="presParOf" srcId="{9634502A-9751-C548-BF34-E41C66C1C760}" destId="{5E292C40-9E6A-4A4E-90D1-8F091ADFA42D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9BEF77-82DC-4374-AF17-6C0D6B90ECCE}">
      <dsp:nvSpPr>
        <dsp:cNvPr id="0" name=""/>
        <dsp:cNvSpPr/>
      </dsp:nvSpPr>
      <dsp:spPr>
        <a:xfrm>
          <a:off x="389827" y="472490"/>
          <a:ext cx="815513" cy="815513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C5A0337-2C21-451D-A6E7-757148319563}">
      <dsp:nvSpPr>
        <dsp:cNvPr id="0" name=""/>
        <dsp:cNvSpPr/>
      </dsp:nvSpPr>
      <dsp:spPr>
        <a:xfrm>
          <a:off x="561085" y="643748"/>
          <a:ext cx="472997" cy="47299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085342-2B22-42FD-AF74-E0D374A3B04A}">
      <dsp:nvSpPr>
        <dsp:cNvPr id="0" name=""/>
        <dsp:cNvSpPr/>
      </dsp:nvSpPr>
      <dsp:spPr>
        <a:xfrm>
          <a:off x="1380094" y="472490"/>
          <a:ext cx="1922282" cy="8155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Birth rate</a:t>
          </a:r>
        </a:p>
      </dsp:txBody>
      <dsp:txXfrm>
        <a:off x="1380094" y="472490"/>
        <a:ext cx="1922282" cy="815513"/>
      </dsp:txXfrm>
    </dsp:sp>
    <dsp:sp modelId="{7A7D1681-2D3F-4BEA-B8B3-C33A29F9C58A}">
      <dsp:nvSpPr>
        <dsp:cNvPr id="0" name=""/>
        <dsp:cNvSpPr/>
      </dsp:nvSpPr>
      <dsp:spPr>
        <a:xfrm>
          <a:off x="3637319" y="472490"/>
          <a:ext cx="815513" cy="815513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556042B-66EB-41AB-8641-FA0398BC85C2}">
      <dsp:nvSpPr>
        <dsp:cNvPr id="0" name=""/>
        <dsp:cNvSpPr/>
      </dsp:nvSpPr>
      <dsp:spPr>
        <a:xfrm>
          <a:off x="3808577" y="643748"/>
          <a:ext cx="472997" cy="47299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2410CE-7430-4D1F-8A6F-F2A69BD07B0B}">
      <dsp:nvSpPr>
        <dsp:cNvPr id="0" name=""/>
        <dsp:cNvSpPr/>
      </dsp:nvSpPr>
      <dsp:spPr>
        <a:xfrm>
          <a:off x="4627586" y="472490"/>
          <a:ext cx="1922282" cy="8155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Death rate</a:t>
          </a:r>
        </a:p>
      </dsp:txBody>
      <dsp:txXfrm>
        <a:off x="4627586" y="472490"/>
        <a:ext cx="1922282" cy="815513"/>
      </dsp:txXfrm>
    </dsp:sp>
    <dsp:sp modelId="{AD4D45F6-D3E7-4C6C-A6D4-113606EBD28C}">
      <dsp:nvSpPr>
        <dsp:cNvPr id="0" name=""/>
        <dsp:cNvSpPr/>
      </dsp:nvSpPr>
      <dsp:spPr>
        <a:xfrm>
          <a:off x="6884811" y="472490"/>
          <a:ext cx="815513" cy="815513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02530C1-CA3E-428D-8CFF-67DCF1433ECA}">
      <dsp:nvSpPr>
        <dsp:cNvPr id="0" name=""/>
        <dsp:cNvSpPr/>
      </dsp:nvSpPr>
      <dsp:spPr>
        <a:xfrm>
          <a:off x="7056069" y="643748"/>
          <a:ext cx="472997" cy="47299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055AB9-9D0D-448A-8EE3-1DE9F1CDFB07}">
      <dsp:nvSpPr>
        <dsp:cNvPr id="0" name=""/>
        <dsp:cNvSpPr/>
      </dsp:nvSpPr>
      <dsp:spPr>
        <a:xfrm>
          <a:off x="7875078" y="472490"/>
          <a:ext cx="1922282" cy="8155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kern="1200"/>
            <a:t>Difference between birth rate and death rate</a:t>
          </a:r>
        </a:p>
      </dsp:txBody>
      <dsp:txXfrm>
        <a:off x="7875078" y="472490"/>
        <a:ext cx="1922282" cy="815513"/>
      </dsp:txXfrm>
    </dsp:sp>
    <dsp:sp modelId="{B0D16D48-C102-46F5-8247-376A76E01F0B}">
      <dsp:nvSpPr>
        <dsp:cNvPr id="0" name=""/>
        <dsp:cNvSpPr/>
      </dsp:nvSpPr>
      <dsp:spPr>
        <a:xfrm>
          <a:off x="389827" y="2161578"/>
          <a:ext cx="815513" cy="815513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ECCD240-9B12-4B46-9D06-D2EB7EDEF1C6}">
      <dsp:nvSpPr>
        <dsp:cNvPr id="0" name=""/>
        <dsp:cNvSpPr/>
      </dsp:nvSpPr>
      <dsp:spPr>
        <a:xfrm>
          <a:off x="561085" y="2332836"/>
          <a:ext cx="472997" cy="47299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721566-074C-47E3-8764-AA9B5F7232CB}">
      <dsp:nvSpPr>
        <dsp:cNvPr id="0" name=""/>
        <dsp:cNvSpPr/>
      </dsp:nvSpPr>
      <dsp:spPr>
        <a:xfrm>
          <a:off x="1380094" y="2161578"/>
          <a:ext cx="1922282" cy="8155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kern="1200"/>
            <a:t>Npg</a:t>
          </a:r>
          <a:r>
            <a:rPr lang="en-US" sz="1500" kern="1200"/>
            <a:t>  </a:t>
          </a:r>
        </a:p>
      </dsp:txBody>
      <dsp:txXfrm>
        <a:off x="1380094" y="2161578"/>
        <a:ext cx="1922282" cy="815513"/>
      </dsp:txXfrm>
    </dsp:sp>
    <dsp:sp modelId="{9104C325-C7D6-4DC2-A9D8-86E44E83E7B6}">
      <dsp:nvSpPr>
        <dsp:cNvPr id="0" name=""/>
        <dsp:cNvSpPr/>
      </dsp:nvSpPr>
      <dsp:spPr>
        <a:xfrm>
          <a:off x="3637319" y="2161578"/>
          <a:ext cx="815513" cy="815513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D19F3D6-3089-4BAF-A467-50975F1D30CE}">
      <dsp:nvSpPr>
        <dsp:cNvPr id="0" name=""/>
        <dsp:cNvSpPr/>
      </dsp:nvSpPr>
      <dsp:spPr>
        <a:xfrm>
          <a:off x="3808577" y="2332836"/>
          <a:ext cx="472997" cy="472997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24851B-AF53-43D7-9657-37D56EFE4FB2}">
      <dsp:nvSpPr>
        <dsp:cNvPr id="0" name=""/>
        <dsp:cNvSpPr/>
      </dsp:nvSpPr>
      <dsp:spPr>
        <a:xfrm>
          <a:off x="4627586" y="2161578"/>
          <a:ext cx="1922282" cy="8155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Top 10 regions based on birth rate</a:t>
          </a:r>
        </a:p>
      </dsp:txBody>
      <dsp:txXfrm>
        <a:off x="4627586" y="2161578"/>
        <a:ext cx="1922282" cy="815513"/>
      </dsp:txXfrm>
    </dsp:sp>
    <dsp:sp modelId="{85856253-1C64-4060-B0B7-876A21F96FD1}">
      <dsp:nvSpPr>
        <dsp:cNvPr id="0" name=""/>
        <dsp:cNvSpPr/>
      </dsp:nvSpPr>
      <dsp:spPr>
        <a:xfrm>
          <a:off x="6884811" y="2161578"/>
          <a:ext cx="815513" cy="815513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FE7880E-F054-44EC-ACCC-3BE4265417AE}">
      <dsp:nvSpPr>
        <dsp:cNvPr id="0" name=""/>
        <dsp:cNvSpPr/>
      </dsp:nvSpPr>
      <dsp:spPr>
        <a:xfrm>
          <a:off x="7056069" y="2332836"/>
          <a:ext cx="472997" cy="472997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EE3E4B-48BC-4407-AA0E-3FAB93C1CAF5}">
      <dsp:nvSpPr>
        <dsp:cNvPr id="0" name=""/>
        <dsp:cNvSpPr/>
      </dsp:nvSpPr>
      <dsp:spPr>
        <a:xfrm>
          <a:off x="7875078" y="2161578"/>
          <a:ext cx="1922282" cy="8155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Top 10 regions based on death rate</a:t>
          </a:r>
        </a:p>
      </dsp:txBody>
      <dsp:txXfrm>
        <a:off x="7875078" y="2161578"/>
        <a:ext cx="1922282" cy="815513"/>
      </dsp:txXfrm>
    </dsp:sp>
    <dsp:sp modelId="{D26EBAB9-A16F-9A46-B51E-77936E3F7A2B}">
      <dsp:nvSpPr>
        <dsp:cNvPr id="0" name=""/>
        <dsp:cNvSpPr/>
      </dsp:nvSpPr>
      <dsp:spPr>
        <a:xfrm>
          <a:off x="389827" y="3850665"/>
          <a:ext cx="815513" cy="815513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542010B-3C3C-8046-8511-9C607D6CD617}">
      <dsp:nvSpPr>
        <dsp:cNvPr id="0" name=""/>
        <dsp:cNvSpPr/>
      </dsp:nvSpPr>
      <dsp:spPr>
        <a:xfrm>
          <a:off x="561085" y="4021923"/>
          <a:ext cx="472997" cy="472997"/>
        </a:xfrm>
        <a:prstGeom prst="rect">
          <a:avLst/>
        </a:prstGeom>
        <a:blipFill>
          <a:blip xmlns:r="http://schemas.openxmlformats.org/officeDocument/2006/relationships"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95A53DC-D031-8146-A045-EA9A498796E6}">
      <dsp:nvSpPr>
        <dsp:cNvPr id="0" name=""/>
        <dsp:cNvSpPr/>
      </dsp:nvSpPr>
      <dsp:spPr>
        <a:xfrm>
          <a:off x="1380094" y="3850665"/>
          <a:ext cx="1922282" cy="8155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Analyze 3 cities based on npg, birth and death rates, migratory growth</a:t>
          </a:r>
        </a:p>
      </dsp:txBody>
      <dsp:txXfrm>
        <a:off x="1380094" y="3850665"/>
        <a:ext cx="1922282" cy="815513"/>
      </dsp:txXfrm>
    </dsp:sp>
    <dsp:sp modelId="{063511E2-3E37-5242-86B8-974B39804ACC}">
      <dsp:nvSpPr>
        <dsp:cNvPr id="0" name=""/>
        <dsp:cNvSpPr/>
      </dsp:nvSpPr>
      <dsp:spPr>
        <a:xfrm>
          <a:off x="3637319" y="3850665"/>
          <a:ext cx="815513" cy="815513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2AAE44A-35E4-7143-8A86-FC1BB3AC908E}">
      <dsp:nvSpPr>
        <dsp:cNvPr id="0" name=""/>
        <dsp:cNvSpPr/>
      </dsp:nvSpPr>
      <dsp:spPr>
        <a:xfrm>
          <a:off x="3808577" y="4021923"/>
          <a:ext cx="472997" cy="472997"/>
        </a:xfrm>
        <a:prstGeom prst="rect">
          <a:avLst/>
        </a:prstGeom>
        <a:blipFill>
          <a:blip xmlns:r="http://schemas.openxmlformats.org/officeDocument/2006/relationships"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E292C40-9E6A-4A4E-90D1-8F091ADFA42D}">
      <dsp:nvSpPr>
        <dsp:cNvPr id="0" name=""/>
        <dsp:cNvSpPr/>
      </dsp:nvSpPr>
      <dsp:spPr>
        <a:xfrm>
          <a:off x="4627586" y="3850665"/>
          <a:ext cx="1922282" cy="8155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Find in what regions npg is positive and in what regions is negative</a:t>
          </a:r>
        </a:p>
      </dsp:txBody>
      <dsp:txXfrm>
        <a:off x="4627586" y="3850665"/>
        <a:ext cx="1922282" cy="81551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2/3/20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2/3/20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2/3/20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2/3/20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2/3/20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2/3/20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2/3/20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2/3/20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2/3/20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2/3/20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2/3/20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2/3/20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2/3/20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2/3/20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8171CA-BF2E-9B40-A54B-6B833F0623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3" y="2023510"/>
            <a:ext cx="8791575" cy="2387600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RUSSIAN DEMOGRAPHICS AND POPULATION ANALYSIS</a:t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DB24D7-7F1D-F943-87EF-91E05B865D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839738" y="4715221"/>
            <a:ext cx="1656521" cy="1655762"/>
          </a:xfrm>
        </p:spPr>
        <p:txBody>
          <a:bodyPr>
            <a:normAutofit fontScale="92500" lnSpcReduction="20000"/>
          </a:bodyPr>
          <a:lstStyle/>
          <a:p>
            <a:pPr algn="r"/>
            <a:r>
              <a:rPr lang="en-US" i="1" dirty="0"/>
              <a:t>Archana R</a:t>
            </a:r>
            <a:endParaRPr lang="en-US" dirty="0"/>
          </a:p>
          <a:p>
            <a:pPr algn="r"/>
            <a:r>
              <a:rPr lang="en-US" i="1" dirty="0"/>
              <a:t>Elena</a:t>
            </a:r>
            <a:endParaRPr lang="en-US" dirty="0"/>
          </a:p>
          <a:p>
            <a:pPr algn="r"/>
            <a:r>
              <a:rPr lang="en-US" i="1" dirty="0"/>
              <a:t>Joe O</a:t>
            </a:r>
            <a:endParaRPr lang="en-US" dirty="0"/>
          </a:p>
          <a:p>
            <a:pPr algn="r"/>
            <a:r>
              <a:rPr lang="en-US" i="1" dirty="0"/>
              <a:t>RK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537515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A47EB1-7971-F14A-8D30-0216BF43BF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161318"/>
            <a:ext cx="9905998" cy="1478570"/>
          </a:xfrm>
        </p:spPr>
        <p:txBody>
          <a:bodyPr/>
          <a:lstStyle/>
          <a:p>
            <a:pPr algn="ctr"/>
            <a:r>
              <a:rPr lang="en-US" i="1" dirty="0"/>
              <a:t>Moscow overall performance over years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671F9D3-D234-6A4D-A85D-56CD245022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81083" y="1210613"/>
            <a:ext cx="9466713" cy="4944739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26787720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484D0A-FCA2-2C45-9C88-3F49238B2C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0"/>
            <a:ext cx="9905998" cy="1226535"/>
          </a:xfrm>
        </p:spPr>
        <p:txBody>
          <a:bodyPr/>
          <a:lstStyle/>
          <a:p>
            <a:pPr algn="ctr"/>
            <a:r>
              <a:rPr lang="en-US" i="1" dirty="0"/>
              <a:t>Krasnoyarsk Krai overall performance over years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0407CB2-66D5-EC4A-936C-48F9DCFED0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3036" y="1119065"/>
            <a:ext cx="9710671" cy="5430094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30237519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0D71CA-705B-6041-A74B-1DC155EDA1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5503" y="0"/>
            <a:ext cx="9905998" cy="904563"/>
          </a:xfrm>
        </p:spPr>
        <p:txBody>
          <a:bodyPr>
            <a:normAutofit fontScale="90000"/>
          </a:bodyPr>
          <a:lstStyle/>
          <a:p>
            <a:pPr algn="ctr"/>
            <a:r>
              <a:rPr lang="en-US" i="1" dirty="0"/>
              <a:t>Pskov Oblast overall performance over years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1A6DCE7-8E73-2F4C-B49C-68D10101C4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5503" y="801532"/>
            <a:ext cx="10104126" cy="5612147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9551026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Picture 2">
            <a:extLst>
              <a:ext uri="{FF2B5EF4-FFF2-40B4-BE49-F238E27FC236}">
                <a16:creationId xmlns:a16="http://schemas.microsoft.com/office/drawing/2014/main" id="{9EB19A0D-88ED-4EC7-B012-FDA45662F2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4" name="Group 83">
            <a:extLst>
              <a:ext uri="{FF2B5EF4-FFF2-40B4-BE49-F238E27FC236}">
                <a16:creationId xmlns:a16="http://schemas.microsoft.com/office/drawing/2014/main" id="{039C885C-7507-48BC-8DA5-9B9A8A3B29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85" name="Rectangle 5">
              <a:extLst>
                <a:ext uri="{FF2B5EF4-FFF2-40B4-BE49-F238E27FC236}">
                  <a16:creationId xmlns:a16="http://schemas.microsoft.com/office/drawing/2014/main" id="{80315E80-D09C-4AAC-A1AA-6416ADD0A7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86" name="Freeform 6">
              <a:extLst>
                <a:ext uri="{FF2B5EF4-FFF2-40B4-BE49-F238E27FC236}">
                  <a16:creationId xmlns:a16="http://schemas.microsoft.com/office/drawing/2014/main" id="{464D5536-A035-4505-AF73-4F7CAE4882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7">
              <a:extLst>
                <a:ext uri="{FF2B5EF4-FFF2-40B4-BE49-F238E27FC236}">
                  <a16:creationId xmlns:a16="http://schemas.microsoft.com/office/drawing/2014/main" id="{81218E36-F40D-459F-A201-0A62E0FA57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Rectangle 8">
              <a:extLst>
                <a:ext uri="{FF2B5EF4-FFF2-40B4-BE49-F238E27FC236}">
                  <a16:creationId xmlns:a16="http://schemas.microsoft.com/office/drawing/2014/main" id="{5B53825A-3A84-4E26-A19D-A61548B6A5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89" name="Freeform 9">
              <a:extLst>
                <a:ext uri="{FF2B5EF4-FFF2-40B4-BE49-F238E27FC236}">
                  <a16:creationId xmlns:a16="http://schemas.microsoft.com/office/drawing/2014/main" id="{AD90489C-7868-4D44-828E-5BD078E107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10">
              <a:extLst>
                <a:ext uri="{FF2B5EF4-FFF2-40B4-BE49-F238E27FC236}">
                  <a16:creationId xmlns:a16="http://schemas.microsoft.com/office/drawing/2014/main" id="{98ED0810-C456-43E0-A430-4BF3E84BB3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11">
              <a:extLst>
                <a:ext uri="{FF2B5EF4-FFF2-40B4-BE49-F238E27FC236}">
                  <a16:creationId xmlns:a16="http://schemas.microsoft.com/office/drawing/2014/main" id="{E5A0D863-274E-498B-A757-EE462B7CF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12">
              <a:extLst>
                <a:ext uri="{FF2B5EF4-FFF2-40B4-BE49-F238E27FC236}">
                  <a16:creationId xmlns:a16="http://schemas.microsoft.com/office/drawing/2014/main" id="{B7819E45-002E-4BE7-9D91-AF82D37762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13">
              <a:extLst>
                <a:ext uri="{FF2B5EF4-FFF2-40B4-BE49-F238E27FC236}">
                  <a16:creationId xmlns:a16="http://schemas.microsoft.com/office/drawing/2014/main" id="{8B2A702D-53E8-4674-87E0-CA1F7E5627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14">
              <a:extLst>
                <a:ext uri="{FF2B5EF4-FFF2-40B4-BE49-F238E27FC236}">
                  <a16:creationId xmlns:a16="http://schemas.microsoft.com/office/drawing/2014/main" id="{451CEEF2-55A9-4CDF-BB69-2D07031F0D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15">
              <a:extLst>
                <a:ext uri="{FF2B5EF4-FFF2-40B4-BE49-F238E27FC236}">
                  <a16:creationId xmlns:a16="http://schemas.microsoft.com/office/drawing/2014/main" id="{DCEC5350-68CD-460C-999B-A6055EA506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16">
              <a:extLst>
                <a:ext uri="{FF2B5EF4-FFF2-40B4-BE49-F238E27FC236}">
                  <a16:creationId xmlns:a16="http://schemas.microsoft.com/office/drawing/2014/main" id="{26945734-B592-423F-BCF3-8ED9227467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17">
              <a:extLst>
                <a:ext uri="{FF2B5EF4-FFF2-40B4-BE49-F238E27FC236}">
                  <a16:creationId xmlns:a16="http://schemas.microsoft.com/office/drawing/2014/main" id="{D6FF6791-D332-4D35-90E0-42011DF40C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18">
              <a:extLst>
                <a:ext uri="{FF2B5EF4-FFF2-40B4-BE49-F238E27FC236}">
                  <a16:creationId xmlns:a16="http://schemas.microsoft.com/office/drawing/2014/main" id="{B1ED9C0C-0AD0-4F60-BB85-02B00AFE76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19">
              <a:extLst>
                <a:ext uri="{FF2B5EF4-FFF2-40B4-BE49-F238E27FC236}">
                  <a16:creationId xmlns:a16="http://schemas.microsoft.com/office/drawing/2014/main" id="{E202B26B-3FB3-4127-9295-F6E24A75ED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20">
              <a:extLst>
                <a:ext uri="{FF2B5EF4-FFF2-40B4-BE49-F238E27FC236}">
                  <a16:creationId xmlns:a16="http://schemas.microsoft.com/office/drawing/2014/main" id="{A9B0C70B-3686-4190-8592-736E11AB4D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21">
              <a:extLst>
                <a:ext uri="{FF2B5EF4-FFF2-40B4-BE49-F238E27FC236}">
                  <a16:creationId xmlns:a16="http://schemas.microsoft.com/office/drawing/2014/main" id="{3DCD01FB-20E8-42C3-AFE9-DFD3F426A1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22">
              <a:extLst>
                <a:ext uri="{FF2B5EF4-FFF2-40B4-BE49-F238E27FC236}">
                  <a16:creationId xmlns:a16="http://schemas.microsoft.com/office/drawing/2014/main" id="{E18D3AEB-E104-4243-893A-880F9A3C45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23">
              <a:extLst>
                <a:ext uri="{FF2B5EF4-FFF2-40B4-BE49-F238E27FC236}">
                  <a16:creationId xmlns:a16="http://schemas.microsoft.com/office/drawing/2014/main" id="{25B79020-576E-46E2-BDDD-3D93C9DD53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24">
              <a:extLst>
                <a:ext uri="{FF2B5EF4-FFF2-40B4-BE49-F238E27FC236}">
                  <a16:creationId xmlns:a16="http://schemas.microsoft.com/office/drawing/2014/main" id="{F9BE123C-99CB-4F9F-B6AD-D78B410111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25">
              <a:extLst>
                <a:ext uri="{FF2B5EF4-FFF2-40B4-BE49-F238E27FC236}">
                  <a16:creationId xmlns:a16="http://schemas.microsoft.com/office/drawing/2014/main" id="{2652409A-0FBC-471C-8070-735AA2D18C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26">
              <a:extLst>
                <a:ext uri="{FF2B5EF4-FFF2-40B4-BE49-F238E27FC236}">
                  <a16:creationId xmlns:a16="http://schemas.microsoft.com/office/drawing/2014/main" id="{A7B0AC30-BECB-435E-B184-5893DAF4CF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27">
              <a:extLst>
                <a:ext uri="{FF2B5EF4-FFF2-40B4-BE49-F238E27FC236}">
                  <a16:creationId xmlns:a16="http://schemas.microsoft.com/office/drawing/2014/main" id="{209F3AA3-0D92-49EA-8E9E-E851935910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28">
              <a:extLst>
                <a:ext uri="{FF2B5EF4-FFF2-40B4-BE49-F238E27FC236}">
                  <a16:creationId xmlns:a16="http://schemas.microsoft.com/office/drawing/2014/main" id="{96C003E9-8BC2-48CC-ABF7-540233FDB0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29">
              <a:extLst>
                <a:ext uri="{FF2B5EF4-FFF2-40B4-BE49-F238E27FC236}">
                  <a16:creationId xmlns:a16="http://schemas.microsoft.com/office/drawing/2014/main" id="{13BDD8BA-D378-486C-AAC9-F4BC3E8560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30">
              <a:extLst>
                <a:ext uri="{FF2B5EF4-FFF2-40B4-BE49-F238E27FC236}">
                  <a16:creationId xmlns:a16="http://schemas.microsoft.com/office/drawing/2014/main" id="{04C38930-9B92-429B-915A-D0198D6ACD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31">
              <a:extLst>
                <a:ext uri="{FF2B5EF4-FFF2-40B4-BE49-F238E27FC236}">
                  <a16:creationId xmlns:a16="http://schemas.microsoft.com/office/drawing/2014/main" id="{32660743-42C8-4FFB-A77B-66678E1E1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32">
              <a:extLst>
                <a:ext uri="{FF2B5EF4-FFF2-40B4-BE49-F238E27FC236}">
                  <a16:creationId xmlns:a16="http://schemas.microsoft.com/office/drawing/2014/main" id="{6B242301-66B7-4876-B23A-1B97410A55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Rectangle 33">
              <a:extLst>
                <a:ext uri="{FF2B5EF4-FFF2-40B4-BE49-F238E27FC236}">
                  <a16:creationId xmlns:a16="http://schemas.microsoft.com/office/drawing/2014/main" id="{B05C5127-C481-4571-9E17-90305CA0A9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4" name="Freeform 34">
              <a:extLst>
                <a:ext uri="{FF2B5EF4-FFF2-40B4-BE49-F238E27FC236}">
                  <a16:creationId xmlns:a16="http://schemas.microsoft.com/office/drawing/2014/main" id="{BC0F1F06-EBE2-4919-A902-A503E384D2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35">
              <a:extLst>
                <a:ext uri="{FF2B5EF4-FFF2-40B4-BE49-F238E27FC236}">
                  <a16:creationId xmlns:a16="http://schemas.microsoft.com/office/drawing/2014/main" id="{2B2E1C8D-A953-4AED-8346-C34CFE3BE3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36">
              <a:extLst>
                <a:ext uri="{FF2B5EF4-FFF2-40B4-BE49-F238E27FC236}">
                  <a16:creationId xmlns:a16="http://schemas.microsoft.com/office/drawing/2014/main" id="{8F150D6E-EB09-41AD-93BE-BF543BE365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37">
              <a:extLst>
                <a:ext uri="{FF2B5EF4-FFF2-40B4-BE49-F238E27FC236}">
                  <a16:creationId xmlns:a16="http://schemas.microsoft.com/office/drawing/2014/main" id="{AE3633FE-8FF6-4FC3-8422-483E7FAEDE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38">
              <a:extLst>
                <a:ext uri="{FF2B5EF4-FFF2-40B4-BE49-F238E27FC236}">
                  <a16:creationId xmlns:a16="http://schemas.microsoft.com/office/drawing/2014/main" id="{D233BC09-3785-4EA9-A80F-699EABFCD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39">
              <a:extLst>
                <a:ext uri="{FF2B5EF4-FFF2-40B4-BE49-F238E27FC236}">
                  <a16:creationId xmlns:a16="http://schemas.microsoft.com/office/drawing/2014/main" id="{DEFAAC70-9A33-41C4-9960-80B056E47F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40">
              <a:extLst>
                <a:ext uri="{FF2B5EF4-FFF2-40B4-BE49-F238E27FC236}">
                  <a16:creationId xmlns:a16="http://schemas.microsoft.com/office/drawing/2014/main" id="{FE1B6380-FA49-4E35-B2EB-BC1D322A0A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41">
              <a:extLst>
                <a:ext uri="{FF2B5EF4-FFF2-40B4-BE49-F238E27FC236}">
                  <a16:creationId xmlns:a16="http://schemas.microsoft.com/office/drawing/2014/main" id="{F578AFE9-69B9-4FE3-A349-4640D49A58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42">
              <a:extLst>
                <a:ext uri="{FF2B5EF4-FFF2-40B4-BE49-F238E27FC236}">
                  <a16:creationId xmlns:a16="http://schemas.microsoft.com/office/drawing/2014/main" id="{49C01CF4-73AC-40B8-8AA5-60072CBB34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43">
              <a:extLst>
                <a:ext uri="{FF2B5EF4-FFF2-40B4-BE49-F238E27FC236}">
                  <a16:creationId xmlns:a16="http://schemas.microsoft.com/office/drawing/2014/main" id="{B4DA1C3D-282A-4010-9263-E2F62D7954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44">
              <a:extLst>
                <a:ext uri="{FF2B5EF4-FFF2-40B4-BE49-F238E27FC236}">
                  <a16:creationId xmlns:a16="http://schemas.microsoft.com/office/drawing/2014/main" id="{52475A43-7A28-4A0F-BA58-C070BB882B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5" name="Rectangle 45">
              <a:extLst>
                <a:ext uri="{FF2B5EF4-FFF2-40B4-BE49-F238E27FC236}">
                  <a16:creationId xmlns:a16="http://schemas.microsoft.com/office/drawing/2014/main" id="{0C7241CC-AC61-4580-A46E-C217B329EB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6" name="Freeform 46">
              <a:extLst>
                <a:ext uri="{FF2B5EF4-FFF2-40B4-BE49-F238E27FC236}">
                  <a16:creationId xmlns:a16="http://schemas.microsoft.com/office/drawing/2014/main" id="{584FF8AA-E75D-483B-A344-7022541CF8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7" name="Freeform 47">
              <a:extLst>
                <a:ext uri="{FF2B5EF4-FFF2-40B4-BE49-F238E27FC236}">
                  <a16:creationId xmlns:a16="http://schemas.microsoft.com/office/drawing/2014/main" id="{AFF0ABD2-8247-432E-9F13-CCB7D0E620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8" name="Freeform 48">
              <a:extLst>
                <a:ext uri="{FF2B5EF4-FFF2-40B4-BE49-F238E27FC236}">
                  <a16:creationId xmlns:a16="http://schemas.microsoft.com/office/drawing/2014/main" id="{8779D639-A8BE-46A3-BF82-B0498C363B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9" name="Freeform 49">
              <a:extLst>
                <a:ext uri="{FF2B5EF4-FFF2-40B4-BE49-F238E27FC236}">
                  <a16:creationId xmlns:a16="http://schemas.microsoft.com/office/drawing/2014/main" id="{62C75AD3-B601-4AB8-A449-C0375B263A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0" name="Freeform 50">
              <a:extLst>
                <a:ext uri="{FF2B5EF4-FFF2-40B4-BE49-F238E27FC236}">
                  <a16:creationId xmlns:a16="http://schemas.microsoft.com/office/drawing/2014/main" id="{7CEBAD4A-BB32-451F-B1E1-48D6F52EBD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1" name="Freeform 51">
              <a:extLst>
                <a:ext uri="{FF2B5EF4-FFF2-40B4-BE49-F238E27FC236}">
                  <a16:creationId xmlns:a16="http://schemas.microsoft.com/office/drawing/2014/main" id="{9EA19F7F-29F8-4DF4-AB9B-C4D507FA7C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2" name="Freeform 52">
              <a:extLst>
                <a:ext uri="{FF2B5EF4-FFF2-40B4-BE49-F238E27FC236}">
                  <a16:creationId xmlns:a16="http://schemas.microsoft.com/office/drawing/2014/main" id="{9A6E14CB-BA29-40ED-B9E1-9AF554AFDE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3" name="Freeform 53">
              <a:extLst>
                <a:ext uri="{FF2B5EF4-FFF2-40B4-BE49-F238E27FC236}">
                  <a16:creationId xmlns:a16="http://schemas.microsoft.com/office/drawing/2014/main" id="{384A67CA-9AF3-4473-9BC7-2C48C43261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4" name="Freeform 54">
              <a:extLst>
                <a:ext uri="{FF2B5EF4-FFF2-40B4-BE49-F238E27FC236}">
                  <a16:creationId xmlns:a16="http://schemas.microsoft.com/office/drawing/2014/main" id="{9DE1AF00-9D03-4DFB-B862-C866596289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5" name="Freeform 55">
              <a:extLst>
                <a:ext uri="{FF2B5EF4-FFF2-40B4-BE49-F238E27FC236}">
                  <a16:creationId xmlns:a16="http://schemas.microsoft.com/office/drawing/2014/main" id="{03D15E32-C507-4B36-B9AB-BD0A1AEBDE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6" name="Freeform 56">
              <a:extLst>
                <a:ext uri="{FF2B5EF4-FFF2-40B4-BE49-F238E27FC236}">
                  <a16:creationId xmlns:a16="http://schemas.microsoft.com/office/drawing/2014/main" id="{978B3024-1C05-4858-A919-0ABF75EF71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7" name="Freeform 57">
              <a:extLst>
                <a:ext uri="{FF2B5EF4-FFF2-40B4-BE49-F238E27FC236}">
                  <a16:creationId xmlns:a16="http://schemas.microsoft.com/office/drawing/2014/main" id="{04B0C1D6-8B63-4D35-83C5-5D4331190A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8" name="Freeform 58">
              <a:extLst>
                <a:ext uri="{FF2B5EF4-FFF2-40B4-BE49-F238E27FC236}">
                  <a16:creationId xmlns:a16="http://schemas.microsoft.com/office/drawing/2014/main" id="{C0409678-BF82-43B2-8F95-46A5A0E186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15C6AAE-B7A6-7640-A740-3A3C1D763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5000" y="4454375"/>
            <a:ext cx="8957534" cy="118283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700" i="1" dirty="0"/>
              <a:t>Correlation (based on two different methods)</a:t>
            </a:r>
            <a:endParaRPr lang="en-US" sz="3700" dirty="0"/>
          </a:p>
        </p:txBody>
      </p:sp>
      <p:sp>
        <p:nvSpPr>
          <p:cNvPr id="140" name="Round Diagonal Corner Rectangle 6">
            <a:extLst>
              <a:ext uri="{FF2B5EF4-FFF2-40B4-BE49-F238E27FC236}">
                <a16:creationId xmlns:a16="http://schemas.microsoft.com/office/drawing/2014/main" id="{9CE97880-B96A-4BF9-BFFB-34DAA44F88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974" y="639965"/>
            <a:ext cx="10879991" cy="3598548"/>
          </a:xfrm>
          <a:prstGeom prst="round2DiagRect">
            <a:avLst>
              <a:gd name="adj1" fmla="val 9529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65D4F394-7B96-B048-829B-8990D614D2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6847" y="1327238"/>
            <a:ext cx="5051471" cy="1717499"/>
          </a:xfrm>
          <a:prstGeom prst="rect">
            <a:avLst/>
          </a:prstGeom>
        </p:spPr>
      </p:pic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ABCD870F-F72C-554B-888E-E4BDB7B0CA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0588" y="1343290"/>
            <a:ext cx="5051472" cy="17174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443C665-01AF-3B4D-9CF2-F82002A9C28E}"/>
              </a:ext>
            </a:extLst>
          </p:cNvPr>
          <p:cNvSpPr txBox="1"/>
          <p:nvPr/>
        </p:nvSpPr>
        <p:spPr>
          <a:xfrm>
            <a:off x="8151559" y="3075933"/>
            <a:ext cx="881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Kendall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0CC365-35C8-DE45-9B7D-144A16046DB7}"/>
              </a:ext>
            </a:extLst>
          </p:cNvPr>
          <p:cNvSpPr txBox="1"/>
          <p:nvPr/>
        </p:nvSpPr>
        <p:spPr>
          <a:xfrm>
            <a:off x="2849355" y="3095653"/>
            <a:ext cx="898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Pearson</a:t>
            </a:r>
          </a:p>
        </p:txBody>
      </p:sp>
    </p:spTree>
    <p:extLst>
      <p:ext uri="{BB962C8B-B14F-4D97-AF65-F5344CB8AC3E}">
        <p14:creationId xmlns:p14="http://schemas.microsoft.com/office/powerpoint/2010/main" val="9099983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7E231-1486-9F47-AA2B-4DC5F0D497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128732"/>
            <a:ext cx="9905998" cy="1478570"/>
          </a:xfrm>
        </p:spPr>
        <p:txBody>
          <a:bodyPr/>
          <a:lstStyle/>
          <a:p>
            <a:pPr algn="ctr"/>
            <a:r>
              <a:rPr lang="en-US" i="1" dirty="0"/>
              <a:t>Scatter plot analysis of birth rate and npG</a:t>
            </a:r>
            <a:endParaRPr lang="en-US" dirty="0"/>
          </a:p>
        </p:txBody>
      </p: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8B385C8D-496F-C748-9743-5ADCA9B5B0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19867" y="1394619"/>
            <a:ext cx="7552266" cy="5034844"/>
          </a:xfrm>
        </p:spPr>
      </p:pic>
    </p:spTree>
    <p:extLst>
      <p:ext uri="{BB962C8B-B14F-4D97-AF65-F5344CB8AC3E}">
        <p14:creationId xmlns:p14="http://schemas.microsoft.com/office/powerpoint/2010/main" val="12798300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D431F-0E1F-B94D-AD06-D9283F369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683" y="154692"/>
            <a:ext cx="9905998" cy="1478570"/>
          </a:xfrm>
        </p:spPr>
        <p:txBody>
          <a:bodyPr/>
          <a:lstStyle/>
          <a:p>
            <a:pPr algn="ctr"/>
            <a:r>
              <a:rPr lang="en-US" i="1" dirty="0"/>
              <a:t>Scatter plot analysis of death rate and npg</a:t>
            </a:r>
            <a:endParaRPr lang="en-US" dirty="0"/>
          </a:p>
        </p:txBody>
      </p: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B8B859F9-03CB-944F-BDAE-14F95AFE80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60600" y="1357223"/>
            <a:ext cx="7670800" cy="5113867"/>
          </a:xfrm>
        </p:spPr>
      </p:pic>
    </p:spTree>
    <p:extLst>
      <p:ext uri="{BB962C8B-B14F-4D97-AF65-F5344CB8AC3E}">
        <p14:creationId xmlns:p14="http://schemas.microsoft.com/office/powerpoint/2010/main" val="1694108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2A91BB-7809-1342-A501-0C779FA43D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0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en-US" i="1" dirty="0"/>
              <a:t>horizontal bar chart  of population</a:t>
            </a:r>
            <a:endParaRPr lang="en-US" dirty="0"/>
          </a:p>
        </p:txBody>
      </p:sp>
      <p:pic>
        <p:nvPicPr>
          <p:cNvPr id="5" name="Content Placeholder 4" descr="A picture containing screenshot, drawing&#10;&#10;Description automatically generated">
            <a:extLst>
              <a:ext uri="{FF2B5EF4-FFF2-40B4-BE49-F238E27FC236}">
                <a16:creationId xmlns:a16="http://schemas.microsoft.com/office/drawing/2014/main" id="{DAC617C6-AAD0-734F-85A8-4107953E91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1" y="1176867"/>
            <a:ext cx="4025171" cy="4835038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10FC4545-8C85-D342-AB6A-672DF8D3DC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8344" y="1176867"/>
            <a:ext cx="4073521" cy="483503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4B6F8B4-F4AC-9B45-AA5B-438C4F849BBB}"/>
              </a:ext>
            </a:extLst>
          </p:cNvPr>
          <p:cNvSpPr txBox="1"/>
          <p:nvPr/>
        </p:nvSpPr>
        <p:spPr>
          <a:xfrm>
            <a:off x="1813191" y="6211669"/>
            <a:ext cx="23805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population without </a:t>
            </a:r>
            <a:r>
              <a:rPr lang="en-US" i="1" dirty="0" err="1"/>
              <a:t>xlimit</a:t>
            </a:r>
            <a:endParaRPr lang="en-US" dirty="0"/>
          </a:p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D6AF0D5-1C77-9E43-A3AB-E63520608437}"/>
              </a:ext>
            </a:extLst>
          </p:cNvPr>
          <p:cNvSpPr txBox="1"/>
          <p:nvPr/>
        </p:nvSpPr>
        <p:spPr>
          <a:xfrm>
            <a:off x="7614271" y="6211668"/>
            <a:ext cx="21016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population with </a:t>
            </a:r>
            <a:r>
              <a:rPr lang="en-US" i="1" dirty="0" err="1"/>
              <a:t>xlimit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32555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Picture 2">
            <a:extLst>
              <a:ext uri="{FF2B5EF4-FFF2-40B4-BE49-F238E27FC236}">
                <a16:creationId xmlns:a16="http://schemas.microsoft.com/office/drawing/2014/main" id="{678E285C-BE9E-45B7-A3EE-B9792DAE9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3" name="Group 63">
            <a:extLst>
              <a:ext uri="{FF2B5EF4-FFF2-40B4-BE49-F238E27FC236}">
                <a16:creationId xmlns:a16="http://schemas.microsoft.com/office/drawing/2014/main" id="{AB86F577-8905-4B21-8AF3-C1BB34337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65" name="Rectangle 5">
              <a:extLst>
                <a:ext uri="{FF2B5EF4-FFF2-40B4-BE49-F238E27FC236}">
                  <a16:creationId xmlns:a16="http://schemas.microsoft.com/office/drawing/2014/main" id="{D2F1CFF3-A579-4D24-B5F9-1C71BA6FE5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66" name="Freeform 6">
              <a:extLst>
                <a:ext uri="{FF2B5EF4-FFF2-40B4-BE49-F238E27FC236}">
                  <a16:creationId xmlns:a16="http://schemas.microsoft.com/office/drawing/2014/main" id="{57601B50-7EB1-43FA-8360-4297BCD76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7">
              <a:extLst>
                <a:ext uri="{FF2B5EF4-FFF2-40B4-BE49-F238E27FC236}">
                  <a16:creationId xmlns:a16="http://schemas.microsoft.com/office/drawing/2014/main" id="{60BD8B7A-CD01-4638-A2C9-299AC68B9B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Rectangle 8">
              <a:extLst>
                <a:ext uri="{FF2B5EF4-FFF2-40B4-BE49-F238E27FC236}">
                  <a16:creationId xmlns:a16="http://schemas.microsoft.com/office/drawing/2014/main" id="{095B58F9-6C29-48BE-9DA6-3855080521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69" name="Freeform 9">
              <a:extLst>
                <a:ext uri="{FF2B5EF4-FFF2-40B4-BE49-F238E27FC236}">
                  <a16:creationId xmlns:a16="http://schemas.microsoft.com/office/drawing/2014/main" id="{0C84674F-2E8A-4B70-B801-00722CDD58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10">
              <a:extLst>
                <a:ext uri="{FF2B5EF4-FFF2-40B4-BE49-F238E27FC236}">
                  <a16:creationId xmlns:a16="http://schemas.microsoft.com/office/drawing/2014/main" id="{34F320BB-D6A9-45FE-8556-498B763B1E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11">
              <a:extLst>
                <a:ext uri="{FF2B5EF4-FFF2-40B4-BE49-F238E27FC236}">
                  <a16:creationId xmlns:a16="http://schemas.microsoft.com/office/drawing/2014/main" id="{5493D54A-532A-46ED-AF63-A0A54818EF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12">
              <a:extLst>
                <a:ext uri="{FF2B5EF4-FFF2-40B4-BE49-F238E27FC236}">
                  <a16:creationId xmlns:a16="http://schemas.microsoft.com/office/drawing/2014/main" id="{EAF2EDFA-9C0B-44E2-B4BB-312B58BCA8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13">
              <a:extLst>
                <a:ext uri="{FF2B5EF4-FFF2-40B4-BE49-F238E27FC236}">
                  <a16:creationId xmlns:a16="http://schemas.microsoft.com/office/drawing/2014/main" id="{A3641113-CE35-42A4-B605-41BC06BF4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14">
              <a:extLst>
                <a:ext uri="{FF2B5EF4-FFF2-40B4-BE49-F238E27FC236}">
                  <a16:creationId xmlns:a16="http://schemas.microsoft.com/office/drawing/2014/main" id="{DA2E5B2C-BAC4-4440-9B7E-F38783197A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15">
              <a:extLst>
                <a:ext uri="{FF2B5EF4-FFF2-40B4-BE49-F238E27FC236}">
                  <a16:creationId xmlns:a16="http://schemas.microsoft.com/office/drawing/2014/main" id="{D8A506DF-2E53-42C9-94BE-B98E32E057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16">
              <a:extLst>
                <a:ext uri="{FF2B5EF4-FFF2-40B4-BE49-F238E27FC236}">
                  <a16:creationId xmlns:a16="http://schemas.microsoft.com/office/drawing/2014/main" id="{12934FF8-5F70-40BF-BBB6-5EB941FB9B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17">
              <a:extLst>
                <a:ext uri="{FF2B5EF4-FFF2-40B4-BE49-F238E27FC236}">
                  <a16:creationId xmlns:a16="http://schemas.microsoft.com/office/drawing/2014/main" id="{8EB3FB08-D01D-4E24-BE40-C16269DF62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18">
              <a:extLst>
                <a:ext uri="{FF2B5EF4-FFF2-40B4-BE49-F238E27FC236}">
                  <a16:creationId xmlns:a16="http://schemas.microsoft.com/office/drawing/2014/main" id="{D24E50D7-2753-4169-AD51-C106DA1B7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19">
              <a:extLst>
                <a:ext uri="{FF2B5EF4-FFF2-40B4-BE49-F238E27FC236}">
                  <a16:creationId xmlns:a16="http://schemas.microsoft.com/office/drawing/2014/main" id="{DF94B7E0-D9B6-4096-94D0-18D3AC0EF6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20">
              <a:extLst>
                <a:ext uri="{FF2B5EF4-FFF2-40B4-BE49-F238E27FC236}">
                  <a16:creationId xmlns:a16="http://schemas.microsoft.com/office/drawing/2014/main" id="{EBC05ADE-BBA2-4387-B005-3196E2E198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21">
              <a:extLst>
                <a:ext uri="{FF2B5EF4-FFF2-40B4-BE49-F238E27FC236}">
                  <a16:creationId xmlns:a16="http://schemas.microsoft.com/office/drawing/2014/main" id="{BBED1CEE-14D2-442F-AB08-401ABE3EF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22">
              <a:extLst>
                <a:ext uri="{FF2B5EF4-FFF2-40B4-BE49-F238E27FC236}">
                  <a16:creationId xmlns:a16="http://schemas.microsoft.com/office/drawing/2014/main" id="{4F6574C0-78E8-49EA-84BC-EE9D55707F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23">
              <a:extLst>
                <a:ext uri="{FF2B5EF4-FFF2-40B4-BE49-F238E27FC236}">
                  <a16:creationId xmlns:a16="http://schemas.microsoft.com/office/drawing/2014/main" id="{65BCDB0B-615E-4CA1-AFD5-6B121CB7CE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24">
              <a:extLst>
                <a:ext uri="{FF2B5EF4-FFF2-40B4-BE49-F238E27FC236}">
                  <a16:creationId xmlns:a16="http://schemas.microsoft.com/office/drawing/2014/main" id="{40627863-B7FC-44D1-9E53-E728FFF675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25">
              <a:extLst>
                <a:ext uri="{FF2B5EF4-FFF2-40B4-BE49-F238E27FC236}">
                  <a16:creationId xmlns:a16="http://schemas.microsoft.com/office/drawing/2014/main" id="{52FD6F8C-3AF1-487E-91F4-6E55146F1F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26">
              <a:extLst>
                <a:ext uri="{FF2B5EF4-FFF2-40B4-BE49-F238E27FC236}">
                  <a16:creationId xmlns:a16="http://schemas.microsoft.com/office/drawing/2014/main" id="{50323CF3-93CB-4E03-95C0-B180BB87A8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27">
              <a:extLst>
                <a:ext uri="{FF2B5EF4-FFF2-40B4-BE49-F238E27FC236}">
                  <a16:creationId xmlns:a16="http://schemas.microsoft.com/office/drawing/2014/main" id="{EB47D82F-CF1B-47E6-9FA2-F3A9C5F945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28">
              <a:extLst>
                <a:ext uri="{FF2B5EF4-FFF2-40B4-BE49-F238E27FC236}">
                  <a16:creationId xmlns:a16="http://schemas.microsoft.com/office/drawing/2014/main" id="{0606708F-F2D4-4678-8ED2-39041BC64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29">
              <a:extLst>
                <a:ext uri="{FF2B5EF4-FFF2-40B4-BE49-F238E27FC236}">
                  <a16:creationId xmlns:a16="http://schemas.microsoft.com/office/drawing/2014/main" id="{D7EB95B4-15E4-433D-B36F-21FF341AD9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30">
              <a:extLst>
                <a:ext uri="{FF2B5EF4-FFF2-40B4-BE49-F238E27FC236}">
                  <a16:creationId xmlns:a16="http://schemas.microsoft.com/office/drawing/2014/main" id="{500A541B-4C75-497C-A489-097ED2996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31">
              <a:extLst>
                <a:ext uri="{FF2B5EF4-FFF2-40B4-BE49-F238E27FC236}">
                  <a16:creationId xmlns:a16="http://schemas.microsoft.com/office/drawing/2014/main" id="{5789326F-12A4-48B8-B0ED-A6A2AE0C27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32">
              <a:extLst>
                <a:ext uri="{FF2B5EF4-FFF2-40B4-BE49-F238E27FC236}">
                  <a16:creationId xmlns:a16="http://schemas.microsoft.com/office/drawing/2014/main" id="{25FA672E-2B65-477F-AA75-6261CE652F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Rectangle 33">
              <a:extLst>
                <a:ext uri="{FF2B5EF4-FFF2-40B4-BE49-F238E27FC236}">
                  <a16:creationId xmlns:a16="http://schemas.microsoft.com/office/drawing/2014/main" id="{BB09AF8D-E68B-499C-B9F5-2F365813D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94" name="Freeform 34">
              <a:extLst>
                <a:ext uri="{FF2B5EF4-FFF2-40B4-BE49-F238E27FC236}">
                  <a16:creationId xmlns:a16="http://schemas.microsoft.com/office/drawing/2014/main" id="{7991AEAD-B5F3-47BA-9F1B-86C16A84A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35">
              <a:extLst>
                <a:ext uri="{FF2B5EF4-FFF2-40B4-BE49-F238E27FC236}">
                  <a16:creationId xmlns:a16="http://schemas.microsoft.com/office/drawing/2014/main" id="{19A85F58-4C3A-4388-B55C-2329EEAECF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36">
              <a:extLst>
                <a:ext uri="{FF2B5EF4-FFF2-40B4-BE49-F238E27FC236}">
                  <a16:creationId xmlns:a16="http://schemas.microsoft.com/office/drawing/2014/main" id="{05652F38-94D9-41B7-A699-7E8F0C78D8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37">
              <a:extLst>
                <a:ext uri="{FF2B5EF4-FFF2-40B4-BE49-F238E27FC236}">
                  <a16:creationId xmlns:a16="http://schemas.microsoft.com/office/drawing/2014/main" id="{3C043852-C250-4518-BB89-C91A34917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38">
              <a:extLst>
                <a:ext uri="{FF2B5EF4-FFF2-40B4-BE49-F238E27FC236}">
                  <a16:creationId xmlns:a16="http://schemas.microsoft.com/office/drawing/2014/main" id="{0CAB9A07-ECF2-416C-8528-F75DACB138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39">
              <a:extLst>
                <a:ext uri="{FF2B5EF4-FFF2-40B4-BE49-F238E27FC236}">
                  <a16:creationId xmlns:a16="http://schemas.microsoft.com/office/drawing/2014/main" id="{904A314C-A829-4AA6-92E2-529BCCF95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40">
              <a:extLst>
                <a:ext uri="{FF2B5EF4-FFF2-40B4-BE49-F238E27FC236}">
                  <a16:creationId xmlns:a16="http://schemas.microsoft.com/office/drawing/2014/main" id="{244EE6BA-4569-43ED-9E2E-1FB66201B7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41">
              <a:extLst>
                <a:ext uri="{FF2B5EF4-FFF2-40B4-BE49-F238E27FC236}">
                  <a16:creationId xmlns:a16="http://schemas.microsoft.com/office/drawing/2014/main" id="{BEB8252E-FB2A-4BB5-BEC6-CA10FF6F7C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42">
              <a:extLst>
                <a:ext uri="{FF2B5EF4-FFF2-40B4-BE49-F238E27FC236}">
                  <a16:creationId xmlns:a16="http://schemas.microsoft.com/office/drawing/2014/main" id="{91414711-C3A4-4E96-854A-DDDEB2F2E3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43">
              <a:extLst>
                <a:ext uri="{FF2B5EF4-FFF2-40B4-BE49-F238E27FC236}">
                  <a16:creationId xmlns:a16="http://schemas.microsoft.com/office/drawing/2014/main" id="{86815BA8-3055-4B42-98C3-4202FD92E0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44">
              <a:extLst>
                <a:ext uri="{FF2B5EF4-FFF2-40B4-BE49-F238E27FC236}">
                  <a16:creationId xmlns:a16="http://schemas.microsoft.com/office/drawing/2014/main" id="{44457813-E991-44AE-9A83-B7488D1F36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Rectangle 45">
              <a:extLst>
                <a:ext uri="{FF2B5EF4-FFF2-40B4-BE49-F238E27FC236}">
                  <a16:creationId xmlns:a16="http://schemas.microsoft.com/office/drawing/2014/main" id="{8CE1CF47-A73F-4560-8835-AE1DC51E5C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6" name="Freeform 46">
              <a:extLst>
                <a:ext uri="{FF2B5EF4-FFF2-40B4-BE49-F238E27FC236}">
                  <a16:creationId xmlns:a16="http://schemas.microsoft.com/office/drawing/2014/main" id="{C2A935E4-AACC-4CB9-995E-D286178873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47">
              <a:extLst>
                <a:ext uri="{FF2B5EF4-FFF2-40B4-BE49-F238E27FC236}">
                  <a16:creationId xmlns:a16="http://schemas.microsoft.com/office/drawing/2014/main" id="{93B5B778-8ACB-4004-932D-BD95997BA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48">
              <a:extLst>
                <a:ext uri="{FF2B5EF4-FFF2-40B4-BE49-F238E27FC236}">
                  <a16:creationId xmlns:a16="http://schemas.microsoft.com/office/drawing/2014/main" id="{1434AF34-0919-40AD-84B1-446D4FF2D6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49">
              <a:extLst>
                <a:ext uri="{FF2B5EF4-FFF2-40B4-BE49-F238E27FC236}">
                  <a16:creationId xmlns:a16="http://schemas.microsoft.com/office/drawing/2014/main" id="{29546CF3-6DDD-4073-AB7F-C6E722257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50">
              <a:extLst>
                <a:ext uri="{FF2B5EF4-FFF2-40B4-BE49-F238E27FC236}">
                  <a16:creationId xmlns:a16="http://schemas.microsoft.com/office/drawing/2014/main" id="{289D46AB-128A-477F-B6C9-F40F115D6C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51">
              <a:extLst>
                <a:ext uri="{FF2B5EF4-FFF2-40B4-BE49-F238E27FC236}">
                  <a16:creationId xmlns:a16="http://schemas.microsoft.com/office/drawing/2014/main" id="{A7DA7E67-3368-44AD-AACD-EB64AE3487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52">
              <a:extLst>
                <a:ext uri="{FF2B5EF4-FFF2-40B4-BE49-F238E27FC236}">
                  <a16:creationId xmlns:a16="http://schemas.microsoft.com/office/drawing/2014/main" id="{78BB1152-AB85-4AD8-BBA1-07CEA1F508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53">
              <a:extLst>
                <a:ext uri="{FF2B5EF4-FFF2-40B4-BE49-F238E27FC236}">
                  <a16:creationId xmlns:a16="http://schemas.microsoft.com/office/drawing/2014/main" id="{A982E7F2-DD68-4093-B9C5-3E42B475A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54">
              <a:extLst>
                <a:ext uri="{FF2B5EF4-FFF2-40B4-BE49-F238E27FC236}">
                  <a16:creationId xmlns:a16="http://schemas.microsoft.com/office/drawing/2014/main" id="{A682E224-4CD6-420B-897A-B23D50B82E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55">
              <a:extLst>
                <a:ext uri="{FF2B5EF4-FFF2-40B4-BE49-F238E27FC236}">
                  <a16:creationId xmlns:a16="http://schemas.microsoft.com/office/drawing/2014/main" id="{31B90F10-06CD-480E-8D35-6E0FFFB894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56">
              <a:extLst>
                <a:ext uri="{FF2B5EF4-FFF2-40B4-BE49-F238E27FC236}">
                  <a16:creationId xmlns:a16="http://schemas.microsoft.com/office/drawing/2014/main" id="{7BC977DB-69B0-4D8D-B77C-E1127EC417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57">
              <a:extLst>
                <a:ext uri="{FF2B5EF4-FFF2-40B4-BE49-F238E27FC236}">
                  <a16:creationId xmlns:a16="http://schemas.microsoft.com/office/drawing/2014/main" id="{24127454-3FCB-41D6-ACFB-81D7E05A79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58">
              <a:extLst>
                <a:ext uri="{FF2B5EF4-FFF2-40B4-BE49-F238E27FC236}">
                  <a16:creationId xmlns:a16="http://schemas.microsoft.com/office/drawing/2014/main" id="{7AA80D42-B8A8-475B-ADBF-99719CE9F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184" name="Rectangle 119">
            <a:extLst>
              <a:ext uri="{FF2B5EF4-FFF2-40B4-BE49-F238E27FC236}">
                <a16:creationId xmlns:a16="http://schemas.microsoft.com/office/drawing/2014/main" id="{81B1BC20-CC70-4C30-B9BE-C23E121CA6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5" name="Picture 2">
            <a:extLst>
              <a:ext uri="{FF2B5EF4-FFF2-40B4-BE49-F238E27FC236}">
                <a16:creationId xmlns:a16="http://schemas.microsoft.com/office/drawing/2014/main" id="{BED7CCD5-D3A4-4162-9CC4-03DF5AB89D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" y="-3747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4" name="Group 123">
            <a:extLst>
              <a:ext uri="{FF2B5EF4-FFF2-40B4-BE49-F238E27FC236}">
                <a16:creationId xmlns:a16="http://schemas.microsoft.com/office/drawing/2014/main" id="{D5E95061-A9DC-4C67-BCAF-F560690997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5" name="Rectangle 5">
              <a:extLst>
                <a:ext uri="{FF2B5EF4-FFF2-40B4-BE49-F238E27FC236}">
                  <a16:creationId xmlns:a16="http://schemas.microsoft.com/office/drawing/2014/main" id="{92D4D96C-8395-4198-90A3-2363570D4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6" name="Freeform 6">
              <a:extLst>
                <a:ext uri="{FF2B5EF4-FFF2-40B4-BE49-F238E27FC236}">
                  <a16:creationId xmlns:a16="http://schemas.microsoft.com/office/drawing/2014/main" id="{EF229BAE-A3AA-4095-A3F8-65181A713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7" name="Freeform 7">
              <a:extLst>
                <a:ext uri="{FF2B5EF4-FFF2-40B4-BE49-F238E27FC236}">
                  <a16:creationId xmlns:a16="http://schemas.microsoft.com/office/drawing/2014/main" id="{C71621C3-B057-4E50-808A-EF718590D2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8" name="Rectangle 8">
              <a:extLst>
                <a:ext uri="{FF2B5EF4-FFF2-40B4-BE49-F238E27FC236}">
                  <a16:creationId xmlns:a16="http://schemas.microsoft.com/office/drawing/2014/main" id="{37D3BCDA-C38C-4B10-A653-0210E85978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9" name="Freeform 9">
              <a:extLst>
                <a:ext uri="{FF2B5EF4-FFF2-40B4-BE49-F238E27FC236}">
                  <a16:creationId xmlns:a16="http://schemas.microsoft.com/office/drawing/2014/main" id="{CE4DC5B4-793A-4E8B-A3F7-53EB548F45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0" name="Freeform 10">
              <a:extLst>
                <a:ext uri="{FF2B5EF4-FFF2-40B4-BE49-F238E27FC236}">
                  <a16:creationId xmlns:a16="http://schemas.microsoft.com/office/drawing/2014/main" id="{2664DA82-4469-42CC-93F4-662128EC65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1" name="Freeform 11">
              <a:extLst>
                <a:ext uri="{FF2B5EF4-FFF2-40B4-BE49-F238E27FC236}">
                  <a16:creationId xmlns:a16="http://schemas.microsoft.com/office/drawing/2014/main" id="{ED439A82-9407-4694-886D-7447BDFFD9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2" name="Freeform 12">
              <a:extLst>
                <a:ext uri="{FF2B5EF4-FFF2-40B4-BE49-F238E27FC236}">
                  <a16:creationId xmlns:a16="http://schemas.microsoft.com/office/drawing/2014/main" id="{C35292A7-2459-4132-8FE8-54BF071CCE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3" name="Freeform 13">
              <a:extLst>
                <a:ext uri="{FF2B5EF4-FFF2-40B4-BE49-F238E27FC236}">
                  <a16:creationId xmlns:a16="http://schemas.microsoft.com/office/drawing/2014/main" id="{8A55D4A9-1B6E-409D-BF10-201C8A8292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4" name="Freeform 14">
              <a:extLst>
                <a:ext uri="{FF2B5EF4-FFF2-40B4-BE49-F238E27FC236}">
                  <a16:creationId xmlns:a16="http://schemas.microsoft.com/office/drawing/2014/main" id="{FDA8F85E-07E7-45C0-A165-6DB771A53D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5" name="Freeform 15">
              <a:extLst>
                <a:ext uri="{FF2B5EF4-FFF2-40B4-BE49-F238E27FC236}">
                  <a16:creationId xmlns:a16="http://schemas.microsoft.com/office/drawing/2014/main" id="{09508E73-6AA1-460C-97B9-8EF00855A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6" name="Freeform 16">
              <a:extLst>
                <a:ext uri="{FF2B5EF4-FFF2-40B4-BE49-F238E27FC236}">
                  <a16:creationId xmlns:a16="http://schemas.microsoft.com/office/drawing/2014/main" id="{5913AD99-4A77-44C3-ACDF-8410765B76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7" name="Freeform 17">
              <a:extLst>
                <a:ext uri="{FF2B5EF4-FFF2-40B4-BE49-F238E27FC236}">
                  <a16:creationId xmlns:a16="http://schemas.microsoft.com/office/drawing/2014/main" id="{413BDF5F-2CC6-47A3-B422-38D6E292D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8" name="Freeform 18">
              <a:extLst>
                <a:ext uri="{FF2B5EF4-FFF2-40B4-BE49-F238E27FC236}">
                  <a16:creationId xmlns:a16="http://schemas.microsoft.com/office/drawing/2014/main" id="{6F69599A-544F-4B1D-91C3-762B09CF78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9" name="Freeform 19">
              <a:extLst>
                <a:ext uri="{FF2B5EF4-FFF2-40B4-BE49-F238E27FC236}">
                  <a16:creationId xmlns:a16="http://schemas.microsoft.com/office/drawing/2014/main" id="{DFAE31B2-DF2A-4FD2-B98E-3657F825C9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0" name="Freeform 20">
              <a:extLst>
                <a:ext uri="{FF2B5EF4-FFF2-40B4-BE49-F238E27FC236}">
                  <a16:creationId xmlns:a16="http://schemas.microsoft.com/office/drawing/2014/main" id="{9D7B120D-680C-4AC9-A263-A7DE0F5F1F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1" name="Freeform 21">
              <a:extLst>
                <a:ext uri="{FF2B5EF4-FFF2-40B4-BE49-F238E27FC236}">
                  <a16:creationId xmlns:a16="http://schemas.microsoft.com/office/drawing/2014/main" id="{DC8A9F99-D409-4E13-8D58-6A34BE714D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2" name="Freeform 22">
              <a:extLst>
                <a:ext uri="{FF2B5EF4-FFF2-40B4-BE49-F238E27FC236}">
                  <a16:creationId xmlns:a16="http://schemas.microsoft.com/office/drawing/2014/main" id="{EB955E41-680C-44AA-B602-C1A69E951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3" name="Freeform 23">
              <a:extLst>
                <a:ext uri="{FF2B5EF4-FFF2-40B4-BE49-F238E27FC236}">
                  <a16:creationId xmlns:a16="http://schemas.microsoft.com/office/drawing/2014/main" id="{332ED336-B831-4A24-9181-CC63707A4E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4" name="Freeform 24">
              <a:extLst>
                <a:ext uri="{FF2B5EF4-FFF2-40B4-BE49-F238E27FC236}">
                  <a16:creationId xmlns:a16="http://schemas.microsoft.com/office/drawing/2014/main" id="{1A8B6B8C-5265-4AD1-9A67-B3CFFF4A9C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5" name="Freeform 25">
              <a:extLst>
                <a:ext uri="{FF2B5EF4-FFF2-40B4-BE49-F238E27FC236}">
                  <a16:creationId xmlns:a16="http://schemas.microsoft.com/office/drawing/2014/main" id="{9E8ED6FD-8796-48CB-98ED-0E729E16BF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6" name="Freeform 26">
              <a:extLst>
                <a:ext uri="{FF2B5EF4-FFF2-40B4-BE49-F238E27FC236}">
                  <a16:creationId xmlns:a16="http://schemas.microsoft.com/office/drawing/2014/main" id="{DE668E67-2522-4B6B-A8BF-C3CD36F891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7" name="Freeform 27">
              <a:extLst>
                <a:ext uri="{FF2B5EF4-FFF2-40B4-BE49-F238E27FC236}">
                  <a16:creationId xmlns:a16="http://schemas.microsoft.com/office/drawing/2014/main" id="{B2474CAA-635F-43E4-AFFF-B24637DC6F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8" name="Freeform 28">
              <a:extLst>
                <a:ext uri="{FF2B5EF4-FFF2-40B4-BE49-F238E27FC236}">
                  <a16:creationId xmlns:a16="http://schemas.microsoft.com/office/drawing/2014/main" id="{1C1B778D-83CB-443C-B463-7EE26603E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9" name="Freeform 29">
              <a:extLst>
                <a:ext uri="{FF2B5EF4-FFF2-40B4-BE49-F238E27FC236}">
                  <a16:creationId xmlns:a16="http://schemas.microsoft.com/office/drawing/2014/main" id="{654DEAB4-B194-4182-A7BE-E247F19AAE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0" name="Freeform 30">
              <a:extLst>
                <a:ext uri="{FF2B5EF4-FFF2-40B4-BE49-F238E27FC236}">
                  <a16:creationId xmlns:a16="http://schemas.microsoft.com/office/drawing/2014/main" id="{D8E3CE4C-0C48-485B-8EA0-B036FCC333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1" name="Freeform 31">
              <a:extLst>
                <a:ext uri="{FF2B5EF4-FFF2-40B4-BE49-F238E27FC236}">
                  <a16:creationId xmlns:a16="http://schemas.microsoft.com/office/drawing/2014/main" id="{7958BBBD-B721-4DA1-8764-D8188EB706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2" name="Freeform 32">
              <a:extLst>
                <a:ext uri="{FF2B5EF4-FFF2-40B4-BE49-F238E27FC236}">
                  <a16:creationId xmlns:a16="http://schemas.microsoft.com/office/drawing/2014/main" id="{23180B75-7F19-41E5-A4C3-9096FF7D19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3" name="Rectangle 33">
              <a:extLst>
                <a:ext uri="{FF2B5EF4-FFF2-40B4-BE49-F238E27FC236}">
                  <a16:creationId xmlns:a16="http://schemas.microsoft.com/office/drawing/2014/main" id="{57F706CF-8096-494C-A6E1-5BE7F62306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54" name="Freeform 34">
              <a:extLst>
                <a:ext uri="{FF2B5EF4-FFF2-40B4-BE49-F238E27FC236}">
                  <a16:creationId xmlns:a16="http://schemas.microsoft.com/office/drawing/2014/main" id="{8B4065A5-6701-492B-BE7F-9E00FE6156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5" name="Freeform 35">
              <a:extLst>
                <a:ext uri="{FF2B5EF4-FFF2-40B4-BE49-F238E27FC236}">
                  <a16:creationId xmlns:a16="http://schemas.microsoft.com/office/drawing/2014/main" id="{66E06571-DDD0-47CB-97CF-FF84324673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6" name="Freeform 36">
              <a:extLst>
                <a:ext uri="{FF2B5EF4-FFF2-40B4-BE49-F238E27FC236}">
                  <a16:creationId xmlns:a16="http://schemas.microsoft.com/office/drawing/2014/main" id="{50F0D75F-DE36-46A5-8FEB-00CF9D01A5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7" name="Freeform 37">
              <a:extLst>
                <a:ext uri="{FF2B5EF4-FFF2-40B4-BE49-F238E27FC236}">
                  <a16:creationId xmlns:a16="http://schemas.microsoft.com/office/drawing/2014/main" id="{C7AF11B9-2298-41D7-9878-99E19E8274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8" name="Freeform 38">
              <a:extLst>
                <a:ext uri="{FF2B5EF4-FFF2-40B4-BE49-F238E27FC236}">
                  <a16:creationId xmlns:a16="http://schemas.microsoft.com/office/drawing/2014/main" id="{7B43B683-4229-4623-A504-56FE6CCB55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9" name="Freeform 39">
              <a:extLst>
                <a:ext uri="{FF2B5EF4-FFF2-40B4-BE49-F238E27FC236}">
                  <a16:creationId xmlns:a16="http://schemas.microsoft.com/office/drawing/2014/main" id="{7B4CC276-9BB9-4394-A369-F7DB2BD8E8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0" name="Freeform 40">
              <a:extLst>
                <a:ext uri="{FF2B5EF4-FFF2-40B4-BE49-F238E27FC236}">
                  <a16:creationId xmlns:a16="http://schemas.microsoft.com/office/drawing/2014/main" id="{98010162-18EE-455C-AABD-0B715C2BBF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1" name="Freeform 41">
              <a:extLst>
                <a:ext uri="{FF2B5EF4-FFF2-40B4-BE49-F238E27FC236}">
                  <a16:creationId xmlns:a16="http://schemas.microsoft.com/office/drawing/2014/main" id="{5950D288-22B2-4286-B4FB-D6665C103E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2" name="Freeform 42">
              <a:extLst>
                <a:ext uri="{FF2B5EF4-FFF2-40B4-BE49-F238E27FC236}">
                  <a16:creationId xmlns:a16="http://schemas.microsoft.com/office/drawing/2014/main" id="{E0A686CA-B0EF-4B0C-B69B-E715EA3E54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3" name="Freeform 43">
              <a:extLst>
                <a:ext uri="{FF2B5EF4-FFF2-40B4-BE49-F238E27FC236}">
                  <a16:creationId xmlns:a16="http://schemas.microsoft.com/office/drawing/2014/main" id="{75D61EE6-C405-433B-AEC8-6241D54720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4" name="Freeform 44">
              <a:extLst>
                <a:ext uri="{FF2B5EF4-FFF2-40B4-BE49-F238E27FC236}">
                  <a16:creationId xmlns:a16="http://schemas.microsoft.com/office/drawing/2014/main" id="{4C718553-7221-4BFF-AFEE-64E166C6A8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5" name="Rectangle 45">
              <a:extLst>
                <a:ext uri="{FF2B5EF4-FFF2-40B4-BE49-F238E27FC236}">
                  <a16:creationId xmlns:a16="http://schemas.microsoft.com/office/drawing/2014/main" id="{9F00A845-A7BB-4253-8C15-0FF3D05980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6" name="Freeform 46">
              <a:extLst>
                <a:ext uri="{FF2B5EF4-FFF2-40B4-BE49-F238E27FC236}">
                  <a16:creationId xmlns:a16="http://schemas.microsoft.com/office/drawing/2014/main" id="{53476DBF-E7E4-46E9-AAF2-8810E14EEC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7" name="Freeform 47">
              <a:extLst>
                <a:ext uri="{FF2B5EF4-FFF2-40B4-BE49-F238E27FC236}">
                  <a16:creationId xmlns:a16="http://schemas.microsoft.com/office/drawing/2014/main" id="{4F608C86-9940-444C-B200-155DF4E02B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8" name="Freeform 48">
              <a:extLst>
                <a:ext uri="{FF2B5EF4-FFF2-40B4-BE49-F238E27FC236}">
                  <a16:creationId xmlns:a16="http://schemas.microsoft.com/office/drawing/2014/main" id="{BB49A08B-2E6F-4B8C-8F61-6869B069BA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9" name="Freeform 49">
              <a:extLst>
                <a:ext uri="{FF2B5EF4-FFF2-40B4-BE49-F238E27FC236}">
                  <a16:creationId xmlns:a16="http://schemas.microsoft.com/office/drawing/2014/main" id="{03A08195-C526-497F-89D0-566E91704B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0" name="Freeform 50">
              <a:extLst>
                <a:ext uri="{FF2B5EF4-FFF2-40B4-BE49-F238E27FC236}">
                  <a16:creationId xmlns:a16="http://schemas.microsoft.com/office/drawing/2014/main" id="{235FDAAF-2063-40C9-BE1C-7E116C8A30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1" name="Freeform 51">
              <a:extLst>
                <a:ext uri="{FF2B5EF4-FFF2-40B4-BE49-F238E27FC236}">
                  <a16:creationId xmlns:a16="http://schemas.microsoft.com/office/drawing/2014/main" id="{2EAF15FA-570E-412B-992B-CAAB833844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2" name="Freeform 52">
              <a:extLst>
                <a:ext uri="{FF2B5EF4-FFF2-40B4-BE49-F238E27FC236}">
                  <a16:creationId xmlns:a16="http://schemas.microsoft.com/office/drawing/2014/main" id="{91FCA14D-FA3E-44C1-B8CB-8C8B730486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3" name="Freeform 53">
              <a:extLst>
                <a:ext uri="{FF2B5EF4-FFF2-40B4-BE49-F238E27FC236}">
                  <a16:creationId xmlns:a16="http://schemas.microsoft.com/office/drawing/2014/main" id="{A889215B-3708-4985-A1D7-42A99B3575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4" name="Freeform 54">
              <a:extLst>
                <a:ext uri="{FF2B5EF4-FFF2-40B4-BE49-F238E27FC236}">
                  <a16:creationId xmlns:a16="http://schemas.microsoft.com/office/drawing/2014/main" id="{5C58C66E-AFD4-4A37-9646-FF8A511A6C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5" name="Freeform 55">
              <a:extLst>
                <a:ext uri="{FF2B5EF4-FFF2-40B4-BE49-F238E27FC236}">
                  <a16:creationId xmlns:a16="http://schemas.microsoft.com/office/drawing/2014/main" id="{F99DC7ED-E983-4ACA-B702-727C2A5939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6" name="Freeform 56">
              <a:extLst>
                <a:ext uri="{FF2B5EF4-FFF2-40B4-BE49-F238E27FC236}">
                  <a16:creationId xmlns:a16="http://schemas.microsoft.com/office/drawing/2014/main" id="{918FC910-5BDA-49AE-95A5-774012D2D6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7" name="Freeform 57">
              <a:extLst>
                <a:ext uri="{FF2B5EF4-FFF2-40B4-BE49-F238E27FC236}">
                  <a16:creationId xmlns:a16="http://schemas.microsoft.com/office/drawing/2014/main" id="{AA1E286C-EECB-46DC-9505-501CCDD8B8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6" name="Freeform 58">
              <a:extLst>
                <a:ext uri="{FF2B5EF4-FFF2-40B4-BE49-F238E27FC236}">
                  <a16:creationId xmlns:a16="http://schemas.microsoft.com/office/drawing/2014/main" id="{A838D816-F9F3-4AB2-92C6-1F986D0B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DCC85D0-0070-654D-BCC6-360BE56D43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7233" y="4539573"/>
            <a:ext cx="8957534" cy="118283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dirty="0">
                <a:solidFill>
                  <a:srgbClr val="FFFFFF"/>
                </a:solidFill>
              </a:rPr>
              <a:t>Trending based on npg</a:t>
            </a:r>
          </a:p>
        </p:txBody>
      </p:sp>
      <p:sp useBgFill="1">
        <p:nvSpPr>
          <p:cNvPr id="187" name="Round Diagonal Corner Rectangle 6">
            <a:extLst>
              <a:ext uri="{FF2B5EF4-FFF2-40B4-BE49-F238E27FC236}">
                <a16:creationId xmlns:a16="http://schemas.microsoft.com/office/drawing/2014/main" id="{4683B8BC-85C4-41F2-9CD3-B074823B6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974" y="639965"/>
            <a:ext cx="10879991" cy="3598548"/>
          </a:xfrm>
          <a:prstGeom prst="round2DiagRect">
            <a:avLst>
              <a:gd name="adj1" fmla="val 9529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D441212-2EEC-6442-A989-A6D289D874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5976" y="812895"/>
            <a:ext cx="7433166" cy="3397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6262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>
            <a:extLst>
              <a:ext uri="{FF2B5EF4-FFF2-40B4-BE49-F238E27FC236}">
                <a16:creationId xmlns:a16="http://schemas.microsoft.com/office/drawing/2014/main" id="{9EB19A0D-88ED-4EC7-B012-FDA45662F2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039C885C-7507-48BC-8DA5-9B9A8A3B29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2" name="Rectangle 5">
              <a:extLst>
                <a:ext uri="{FF2B5EF4-FFF2-40B4-BE49-F238E27FC236}">
                  <a16:creationId xmlns:a16="http://schemas.microsoft.com/office/drawing/2014/main" id="{80315E80-D09C-4AAC-A1AA-6416ADD0A7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3" name="Freeform 6">
              <a:extLst>
                <a:ext uri="{FF2B5EF4-FFF2-40B4-BE49-F238E27FC236}">
                  <a16:creationId xmlns:a16="http://schemas.microsoft.com/office/drawing/2014/main" id="{464D5536-A035-4505-AF73-4F7CAE4882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7">
              <a:extLst>
                <a:ext uri="{FF2B5EF4-FFF2-40B4-BE49-F238E27FC236}">
                  <a16:creationId xmlns:a16="http://schemas.microsoft.com/office/drawing/2014/main" id="{81218E36-F40D-459F-A201-0A62E0FA57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Rectangle 8">
              <a:extLst>
                <a:ext uri="{FF2B5EF4-FFF2-40B4-BE49-F238E27FC236}">
                  <a16:creationId xmlns:a16="http://schemas.microsoft.com/office/drawing/2014/main" id="{5B53825A-3A84-4E26-A19D-A61548B6A5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6" name="Freeform 9">
              <a:extLst>
                <a:ext uri="{FF2B5EF4-FFF2-40B4-BE49-F238E27FC236}">
                  <a16:creationId xmlns:a16="http://schemas.microsoft.com/office/drawing/2014/main" id="{AD90489C-7868-4D44-828E-5BD078E107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0">
              <a:extLst>
                <a:ext uri="{FF2B5EF4-FFF2-40B4-BE49-F238E27FC236}">
                  <a16:creationId xmlns:a16="http://schemas.microsoft.com/office/drawing/2014/main" id="{98ED0810-C456-43E0-A430-4BF3E84BB3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1">
              <a:extLst>
                <a:ext uri="{FF2B5EF4-FFF2-40B4-BE49-F238E27FC236}">
                  <a16:creationId xmlns:a16="http://schemas.microsoft.com/office/drawing/2014/main" id="{E5A0D863-274E-498B-A757-EE462B7CF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2">
              <a:extLst>
                <a:ext uri="{FF2B5EF4-FFF2-40B4-BE49-F238E27FC236}">
                  <a16:creationId xmlns:a16="http://schemas.microsoft.com/office/drawing/2014/main" id="{B7819E45-002E-4BE7-9D91-AF82D37762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3">
              <a:extLst>
                <a:ext uri="{FF2B5EF4-FFF2-40B4-BE49-F238E27FC236}">
                  <a16:creationId xmlns:a16="http://schemas.microsoft.com/office/drawing/2014/main" id="{8B2A702D-53E8-4674-87E0-CA1F7E5627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4">
              <a:extLst>
                <a:ext uri="{FF2B5EF4-FFF2-40B4-BE49-F238E27FC236}">
                  <a16:creationId xmlns:a16="http://schemas.microsoft.com/office/drawing/2014/main" id="{451CEEF2-55A9-4CDF-BB69-2D07031F0D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15">
              <a:extLst>
                <a:ext uri="{FF2B5EF4-FFF2-40B4-BE49-F238E27FC236}">
                  <a16:creationId xmlns:a16="http://schemas.microsoft.com/office/drawing/2014/main" id="{DCEC5350-68CD-460C-999B-A6055EA506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16">
              <a:extLst>
                <a:ext uri="{FF2B5EF4-FFF2-40B4-BE49-F238E27FC236}">
                  <a16:creationId xmlns:a16="http://schemas.microsoft.com/office/drawing/2014/main" id="{26945734-B592-423F-BCF3-8ED9227467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17">
              <a:extLst>
                <a:ext uri="{FF2B5EF4-FFF2-40B4-BE49-F238E27FC236}">
                  <a16:creationId xmlns:a16="http://schemas.microsoft.com/office/drawing/2014/main" id="{D6FF6791-D332-4D35-90E0-42011DF40C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18">
              <a:extLst>
                <a:ext uri="{FF2B5EF4-FFF2-40B4-BE49-F238E27FC236}">
                  <a16:creationId xmlns:a16="http://schemas.microsoft.com/office/drawing/2014/main" id="{B1ED9C0C-0AD0-4F60-BB85-02B00AFE76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19">
              <a:extLst>
                <a:ext uri="{FF2B5EF4-FFF2-40B4-BE49-F238E27FC236}">
                  <a16:creationId xmlns:a16="http://schemas.microsoft.com/office/drawing/2014/main" id="{E202B26B-3FB3-4127-9295-F6E24A75ED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0">
              <a:extLst>
                <a:ext uri="{FF2B5EF4-FFF2-40B4-BE49-F238E27FC236}">
                  <a16:creationId xmlns:a16="http://schemas.microsoft.com/office/drawing/2014/main" id="{A9B0C70B-3686-4190-8592-736E11AB4D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1">
              <a:extLst>
                <a:ext uri="{FF2B5EF4-FFF2-40B4-BE49-F238E27FC236}">
                  <a16:creationId xmlns:a16="http://schemas.microsoft.com/office/drawing/2014/main" id="{3DCD01FB-20E8-42C3-AFE9-DFD3F426A1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2">
              <a:extLst>
                <a:ext uri="{FF2B5EF4-FFF2-40B4-BE49-F238E27FC236}">
                  <a16:creationId xmlns:a16="http://schemas.microsoft.com/office/drawing/2014/main" id="{E18D3AEB-E104-4243-893A-880F9A3C45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3">
              <a:extLst>
                <a:ext uri="{FF2B5EF4-FFF2-40B4-BE49-F238E27FC236}">
                  <a16:creationId xmlns:a16="http://schemas.microsoft.com/office/drawing/2014/main" id="{25B79020-576E-46E2-BDDD-3D93C9DD53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4">
              <a:extLst>
                <a:ext uri="{FF2B5EF4-FFF2-40B4-BE49-F238E27FC236}">
                  <a16:creationId xmlns:a16="http://schemas.microsoft.com/office/drawing/2014/main" id="{F9BE123C-99CB-4F9F-B6AD-D78B410111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5">
              <a:extLst>
                <a:ext uri="{FF2B5EF4-FFF2-40B4-BE49-F238E27FC236}">
                  <a16:creationId xmlns:a16="http://schemas.microsoft.com/office/drawing/2014/main" id="{2652409A-0FBC-471C-8070-735AA2D18C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6">
              <a:extLst>
                <a:ext uri="{FF2B5EF4-FFF2-40B4-BE49-F238E27FC236}">
                  <a16:creationId xmlns:a16="http://schemas.microsoft.com/office/drawing/2014/main" id="{A7B0AC30-BECB-435E-B184-5893DAF4CF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27">
              <a:extLst>
                <a:ext uri="{FF2B5EF4-FFF2-40B4-BE49-F238E27FC236}">
                  <a16:creationId xmlns:a16="http://schemas.microsoft.com/office/drawing/2014/main" id="{209F3AA3-0D92-49EA-8E9E-E851935910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28">
              <a:extLst>
                <a:ext uri="{FF2B5EF4-FFF2-40B4-BE49-F238E27FC236}">
                  <a16:creationId xmlns:a16="http://schemas.microsoft.com/office/drawing/2014/main" id="{96C003E9-8BC2-48CC-ABF7-540233FDB0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29">
              <a:extLst>
                <a:ext uri="{FF2B5EF4-FFF2-40B4-BE49-F238E27FC236}">
                  <a16:creationId xmlns:a16="http://schemas.microsoft.com/office/drawing/2014/main" id="{13BDD8BA-D378-486C-AAC9-F4BC3E8560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0">
              <a:extLst>
                <a:ext uri="{FF2B5EF4-FFF2-40B4-BE49-F238E27FC236}">
                  <a16:creationId xmlns:a16="http://schemas.microsoft.com/office/drawing/2014/main" id="{04C38930-9B92-429B-915A-D0198D6ACD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1">
              <a:extLst>
                <a:ext uri="{FF2B5EF4-FFF2-40B4-BE49-F238E27FC236}">
                  <a16:creationId xmlns:a16="http://schemas.microsoft.com/office/drawing/2014/main" id="{32660743-42C8-4FFB-A77B-66678E1E1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2">
              <a:extLst>
                <a:ext uri="{FF2B5EF4-FFF2-40B4-BE49-F238E27FC236}">
                  <a16:creationId xmlns:a16="http://schemas.microsoft.com/office/drawing/2014/main" id="{6B242301-66B7-4876-B23A-1B97410A55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Rectangle 33">
              <a:extLst>
                <a:ext uri="{FF2B5EF4-FFF2-40B4-BE49-F238E27FC236}">
                  <a16:creationId xmlns:a16="http://schemas.microsoft.com/office/drawing/2014/main" id="{B05C5127-C481-4571-9E17-90305CA0A9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1" name="Freeform 34">
              <a:extLst>
                <a:ext uri="{FF2B5EF4-FFF2-40B4-BE49-F238E27FC236}">
                  <a16:creationId xmlns:a16="http://schemas.microsoft.com/office/drawing/2014/main" id="{BC0F1F06-EBE2-4919-A902-A503E384D2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35">
              <a:extLst>
                <a:ext uri="{FF2B5EF4-FFF2-40B4-BE49-F238E27FC236}">
                  <a16:creationId xmlns:a16="http://schemas.microsoft.com/office/drawing/2014/main" id="{2B2E1C8D-A953-4AED-8346-C34CFE3BE3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36">
              <a:extLst>
                <a:ext uri="{FF2B5EF4-FFF2-40B4-BE49-F238E27FC236}">
                  <a16:creationId xmlns:a16="http://schemas.microsoft.com/office/drawing/2014/main" id="{8F150D6E-EB09-41AD-93BE-BF543BE365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37">
              <a:extLst>
                <a:ext uri="{FF2B5EF4-FFF2-40B4-BE49-F238E27FC236}">
                  <a16:creationId xmlns:a16="http://schemas.microsoft.com/office/drawing/2014/main" id="{AE3633FE-8FF6-4FC3-8422-483E7FAEDE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38">
              <a:extLst>
                <a:ext uri="{FF2B5EF4-FFF2-40B4-BE49-F238E27FC236}">
                  <a16:creationId xmlns:a16="http://schemas.microsoft.com/office/drawing/2014/main" id="{D233BC09-3785-4EA9-A80F-699EABFCD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39">
              <a:extLst>
                <a:ext uri="{FF2B5EF4-FFF2-40B4-BE49-F238E27FC236}">
                  <a16:creationId xmlns:a16="http://schemas.microsoft.com/office/drawing/2014/main" id="{DEFAAC70-9A33-41C4-9960-80B056E47F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0">
              <a:extLst>
                <a:ext uri="{FF2B5EF4-FFF2-40B4-BE49-F238E27FC236}">
                  <a16:creationId xmlns:a16="http://schemas.microsoft.com/office/drawing/2014/main" id="{FE1B6380-FA49-4E35-B2EB-BC1D322A0A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41">
              <a:extLst>
                <a:ext uri="{FF2B5EF4-FFF2-40B4-BE49-F238E27FC236}">
                  <a16:creationId xmlns:a16="http://schemas.microsoft.com/office/drawing/2014/main" id="{F578AFE9-69B9-4FE3-A349-4640D49A58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42">
              <a:extLst>
                <a:ext uri="{FF2B5EF4-FFF2-40B4-BE49-F238E27FC236}">
                  <a16:creationId xmlns:a16="http://schemas.microsoft.com/office/drawing/2014/main" id="{49C01CF4-73AC-40B8-8AA5-60072CBB34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43">
              <a:extLst>
                <a:ext uri="{FF2B5EF4-FFF2-40B4-BE49-F238E27FC236}">
                  <a16:creationId xmlns:a16="http://schemas.microsoft.com/office/drawing/2014/main" id="{B4DA1C3D-282A-4010-9263-E2F62D7954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44">
              <a:extLst>
                <a:ext uri="{FF2B5EF4-FFF2-40B4-BE49-F238E27FC236}">
                  <a16:creationId xmlns:a16="http://schemas.microsoft.com/office/drawing/2014/main" id="{52475A43-7A28-4A0F-BA58-C070BB882B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Rectangle 45">
              <a:extLst>
                <a:ext uri="{FF2B5EF4-FFF2-40B4-BE49-F238E27FC236}">
                  <a16:creationId xmlns:a16="http://schemas.microsoft.com/office/drawing/2014/main" id="{0C7241CC-AC61-4580-A46E-C217B329EB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63" name="Freeform 46">
              <a:extLst>
                <a:ext uri="{FF2B5EF4-FFF2-40B4-BE49-F238E27FC236}">
                  <a16:creationId xmlns:a16="http://schemas.microsoft.com/office/drawing/2014/main" id="{584FF8AA-E75D-483B-A344-7022541CF8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47">
              <a:extLst>
                <a:ext uri="{FF2B5EF4-FFF2-40B4-BE49-F238E27FC236}">
                  <a16:creationId xmlns:a16="http://schemas.microsoft.com/office/drawing/2014/main" id="{AFF0ABD2-8247-432E-9F13-CCB7D0E620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48">
              <a:extLst>
                <a:ext uri="{FF2B5EF4-FFF2-40B4-BE49-F238E27FC236}">
                  <a16:creationId xmlns:a16="http://schemas.microsoft.com/office/drawing/2014/main" id="{8779D639-A8BE-46A3-BF82-B0498C363B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49">
              <a:extLst>
                <a:ext uri="{FF2B5EF4-FFF2-40B4-BE49-F238E27FC236}">
                  <a16:creationId xmlns:a16="http://schemas.microsoft.com/office/drawing/2014/main" id="{62C75AD3-B601-4AB8-A449-C0375B263A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0">
              <a:extLst>
                <a:ext uri="{FF2B5EF4-FFF2-40B4-BE49-F238E27FC236}">
                  <a16:creationId xmlns:a16="http://schemas.microsoft.com/office/drawing/2014/main" id="{7CEBAD4A-BB32-451F-B1E1-48D6F52EBD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51">
              <a:extLst>
                <a:ext uri="{FF2B5EF4-FFF2-40B4-BE49-F238E27FC236}">
                  <a16:creationId xmlns:a16="http://schemas.microsoft.com/office/drawing/2014/main" id="{9EA19F7F-29F8-4DF4-AB9B-C4D507FA7C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52">
              <a:extLst>
                <a:ext uri="{FF2B5EF4-FFF2-40B4-BE49-F238E27FC236}">
                  <a16:creationId xmlns:a16="http://schemas.microsoft.com/office/drawing/2014/main" id="{9A6E14CB-BA29-40ED-B9E1-9AF554AFDE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53">
              <a:extLst>
                <a:ext uri="{FF2B5EF4-FFF2-40B4-BE49-F238E27FC236}">
                  <a16:creationId xmlns:a16="http://schemas.microsoft.com/office/drawing/2014/main" id="{384A67CA-9AF3-4473-9BC7-2C48C43261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54">
              <a:extLst>
                <a:ext uri="{FF2B5EF4-FFF2-40B4-BE49-F238E27FC236}">
                  <a16:creationId xmlns:a16="http://schemas.microsoft.com/office/drawing/2014/main" id="{9DE1AF00-9D03-4DFB-B862-C866596289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55">
              <a:extLst>
                <a:ext uri="{FF2B5EF4-FFF2-40B4-BE49-F238E27FC236}">
                  <a16:creationId xmlns:a16="http://schemas.microsoft.com/office/drawing/2014/main" id="{03D15E32-C507-4B36-B9AB-BD0A1AEBDE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56">
              <a:extLst>
                <a:ext uri="{FF2B5EF4-FFF2-40B4-BE49-F238E27FC236}">
                  <a16:creationId xmlns:a16="http://schemas.microsoft.com/office/drawing/2014/main" id="{978B3024-1C05-4858-A919-0ABF75EF71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57">
              <a:extLst>
                <a:ext uri="{FF2B5EF4-FFF2-40B4-BE49-F238E27FC236}">
                  <a16:creationId xmlns:a16="http://schemas.microsoft.com/office/drawing/2014/main" id="{04B0C1D6-8B63-4D35-83C5-5D4331190A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58">
              <a:extLst>
                <a:ext uri="{FF2B5EF4-FFF2-40B4-BE49-F238E27FC236}">
                  <a16:creationId xmlns:a16="http://schemas.microsoft.com/office/drawing/2014/main" id="{C0409678-BF82-43B2-8F95-46A5A0E186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6C6B400-0A04-A944-9C89-C0D55512E5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728" y="5762600"/>
            <a:ext cx="8957534" cy="85727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dirty="0"/>
              <a:t>Positive trending</a:t>
            </a:r>
          </a:p>
        </p:txBody>
      </p:sp>
      <p:sp>
        <p:nvSpPr>
          <p:cNvPr id="77" name="Round Diagonal Corner Rectangle 6">
            <a:extLst>
              <a:ext uri="{FF2B5EF4-FFF2-40B4-BE49-F238E27FC236}">
                <a16:creationId xmlns:a16="http://schemas.microsoft.com/office/drawing/2014/main" id="{9CE97880-B96A-4BF9-BFFB-34DAA44F88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974" y="639965"/>
            <a:ext cx="10879991" cy="3598548"/>
          </a:xfrm>
          <a:prstGeom prst="round2DiagRect">
            <a:avLst>
              <a:gd name="adj1" fmla="val 9529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8FFAA74C-767E-5047-B274-4CB8A16FB7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3635" y="1447888"/>
            <a:ext cx="5051471" cy="1982702"/>
          </a:xfrm>
          <a:prstGeom prst="rect">
            <a:avLst/>
          </a:prstGeom>
        </p:spPr>
      </p:pic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5BFC69A7-27F6-2A43-9705-9C35F491C0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2315" y="1470851"/>
            <a:ext cx="5051472" cy="1641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4852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>
            <a:extLst>
              <a:ext uri="{FF2B5EF4-FFF2-40B4-BE49-F238E27FC236}">
                <a16:creationId xmlns:a16="http://schemas.microsoft.com/office/drawing/2014/main" id="{9EB19A0D-88ED-4EC7-B012-FDA45662F2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039C885C-7507-48BC-8DA5-9B9A8A3B29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2" name="Rectangle 5">
              <a:extLst>
                <a:ext uri="{FF2B5EF4-FFF2-40B4-BE49-F238E27FC236}">
                  <a16:creationId xmlns:a16="http://schemas.microsoft.com/office/drawing/2014/main" id="{80315E80-D09C-4AAC-A1AA-6416ADD0A7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3" name="Freeform 6">
              <a:extLst>
                <a:ext uri="{FF2B5EF4-FFF2-40B4-BE49-F238E27FC236}">
                  <a16:creationId xmlns:a16="http://schemas.microsoft.com/office/drawing/2014/main" id="{464D5536-A035-4505-AF73-4F7CAE4882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7">
              <a:extLst>
                <a:ext uri="{FF2B5EF4-FFF2-40B4-BE49-F238E27FC236}">
                  <a16:creationId xmlns:a16="http://schemas.microsoft.com/office/drawing/2014/main" id="{81218E36-F40D-459F-A201-0A62E0FA57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Rectangle 8">
              <a:extLst>
                <a:ext uri="{FF2B5EF4-FFF2-40B4-BE49-F238E27FC236}">
                  <a16:creationId xmlns:a16="http://schemas.microsoft.com/office/drawing/2014/main" id="{5B53825A-3A84-4E26-A19D-A61548B6A5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6" name="Freeform 9">
              <a:extLst>
                <a:ext uri="{FF2B5EF4-FFF2-40B4-BE49-F238E27FC236}">
                  <a16:creationId xmlns:a16="http://schemas.microsoft.com/office/drawing/2014/main" id="{AD90489C-7868-4D44-828E-5BD078E107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0">
              <a:extLst>
                <a:ext uri="{FF2B5EF4-FFF2-40B4-BE49-F238E27FC236}">
                  <a16:creationId xmlns:a16="http://schemas.microsoft.com/office/drawing/2014/main" id="{98ED0810-C456-43E0-A430-4BF3E84BB3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1">
              <a:extLst>
                <a:ext uri="{FF2B5EF4-FFF2-40B4-BE49-F238E27FC236}">
                  <a16:creationId xmlns:a16="http://schemas.microsoft.com/office/drawing/2014/main" id="{E5A0D863-274E-498B-A757-EE462B7CF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2">
              <a:extLst>
                <a:ext uri="{FF2B5EF4-FFF2-40B4-BE49-F238E27FC236}">
                  <a16:creationId xmlns:a16="http://schemas.microsoft.com/office/drawing/2014/main" id="{B7819E45-002E-4BE7-9D91-AF82D37762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3">
              <a:extLst>
                <a:ext uri="{FF2B5EF4-FFF2-40B4-BE49-F238E27FC236}">
                  <a16:creationId xmlns:a16="http://schemas.microsoft.com/office/drawing/2014/main" id="{8B2A702D-53E8-4674-87E0-CA1F7E5627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4">
              <a:extLst>
                <a:ext uri="{FF2B5EF4-FFF2-40B4-BE49-F238E27FC236}">
                  <a16:creationId xmlns:a16="http://schemas.microsoft.com/office/drawing/2014/main" id="{451CEEF2-55A9-4CDF-BB69-2D07031F0D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15">
              <a:extLst>
                <a:ext uri="{FF2B5EF4-FFF2-40B4-BE49-F238E27FC236}">
                  <a16:creationId xmlns:a16="http://schemas.microsoft.com/office/drawing/2014/main" id="{DCEC5350-68CD-460C-999B-A6055EA506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16">
              <a:extLst>
                <a:ext uri="{FF2B5EF4-FFF2-40B4-BE49-F238E27FC236}">
                  <a16:creationId xmlns:a16="http://schemas.microsoft.com/office/drawing/2014/main" id="{26945734-B592-423F-BCF3-8ED9227467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17">
              <a:extLst>
                <a:ext uri="{FF2B5EF4-FFF2-40B4-BE49-F238E27FC236}">
                  <a16:creationId xmlns:a16="http://schemas.microsoft.com/office/drawing/2014/main" id="{D6FF6791-D332-4D35-90E0-42011DF40C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18">
              <a:extLst>
                <a:ext uri="{FF2B5EF4-FFF2-40B4-BE49-F238E27FC236}">
                  <a16:creationId xmlns:a16="http://schemas.microsoft.com/office/drawing/2014/main" id="{B1ED9C0C-0AD0-4F60-BB85-02B00AFE76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19">
              <a:extLst>
                <a:ext uri="{FF2B5EF4-FFF2-40B4-BE49-F238E27FC236}">
                  <a16:creationId xmlns:a16="http://schemas.microsoft.com/office/drawing/2014/main" id="{E202B26B-3FB3-4127-9295-F6E24A75ED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0">
              <a:extLst>
                <a:ext uri="{FF2B5EF4-FFF2-40B4-BE49-F238E27FC236}">
                  <a16:creationId xmlns:a16="http://schemas.microsoft.com/office/drawing/2014/main" id="{A9B0C70B-3686-4190-8592-736E11AB4D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1">
              <a:extLst>
                <a:ext uri="{FF2B5EF4-FFF2-40B4-BE49-F238E27FC236}">
                  <a16:creationId xmlns:a16="http://schemas.microsoft.com/office/drawing/2014/main" id="{3DCD01FB-20E8-42C3-AFE9-DFD3F426A1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2">
              <a:extLst>
                <a:ext uri="{FF2B5EF4-FFF2-40B4-BE49-F238E27FC236}">
                  <a16:creationId xmlns:a16="http://schemas.microsoft.com/office/drawing/2014/main" id="{E18D3AEB-E104-4243-893A-880F9A3C45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3">
              <a:extLst>
                <a:ext uri="{FF2B5EF4-FFF2-40B4-BE49-F238E27FC236}">
                  <a16:creationId xmlns:a16="http://schemas.microsoft.com/office/drawing/2014/main" id="{25B79020-576E-46E2-BDDD-3D93C9DD53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4">
              <a:extLst>
                <a:ext uri="{FF2B5EF4-FFF2-40B4-BE49-F238E27FC236}">
                  <a16:creationId xmlns:a16="http://schemas.microsoft.com/office/drawing/2014/main" id="{F9BE123C-99CB-4F9F-B6AD-D78B410111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5">
              <a:extLst>
                <a:ext uri="{FF2B5EF4-FFF2-40B4-BE49-F238E27FC236}">
                  <a16:creationId xmlns:a16="http://schemas.microsoft.com/office/drawing/2014/main" id="{2652409A-0FBC-471C-8070-735AA2D18C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6">
              <a:extLst>
                <a:ext uri="{FF2B5EF4-FFF2-40B4-BE49-F238E27FC236}">
                  <a16:creationId xmlns:a16="http://schemas.microsoft.com/office/drawing/2014/main" id="{A7B0AC30-BECB-435E-B184-5893DAF4CF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27">
              <a:extLst>
                <a:ext uri="{FF2B5EF4-FFF2-40B4-BE49-F238E27FC236}">
                  <a16:creationId xmlns:a16="http://schemas.microsoft.com/office/drawing/2014/main" id="{209F3AA3-0D92-49EA-8E9E-E851935910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28">
              <a:extLst>
                <a:ext uri="{FF2B5EF4-FFF2-40B4-BE49-F238E27FC236}">
                  <a16:creationId xmlns:a16="http://schemas.microsoft.com/office/drawing/2014/main" id="{96C003E9-8BC2-48CC-ABF7-540233FDB0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29">
              <a:extLst>
                <a:ext uri="{FF2B5EF4-FFF2-40B4-BE49-F238E27FC236}">
                  <a16:creationId xmlns:a16="http://schemas.microsoft.com/office/drawing/2014/main" id="{13BDD8BA-D378-486C-AAC9-F4BC3E8560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0">
              <a:extLst>
                <a:ext uri="{FF2B5EF4-FFF2-40B4-BE49-F238E27FC236}">
                  <a16:creationId xmlns:a16="http://schemas.microsoft.com/office/drawing/2014/main" id="{04C38930-9B92-429B-915A-D0198D6ACD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1">
              <a:extLst>
                <a:ext uri="{FF2B5EF4-FFF2-40B4-BE49-F238E27FC236}">
                  <a16:creationId xmlns:a16="http://schemas.microsoft.com/office/drawing/2014/main" id="{32660743-42C8-4FFB-A77B-66678E1E1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2">
              <a:extLst>
                <a:ext uri="{FF2B5EF4-FFF2-40B4-BE49-F238E27FC236}">
                  <a16:creationId xmlns:a16="http://schemas.microsoft.com/office/drawing/2014/main" id="{6B242301-66B7-4876-B23A-1B97410A55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Rectangle 33">
              <a:extLst>
                <a:ext uri="{FF2B5EF4-FFF2-40B4-BE49-F238E27FC236}">
                  <a16:creationId xmlns:a16="http://schemas.microsoft.com/office/drawing/2014/main" id="{B05C5127-C481-4571-9E17-90305CA0A9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1" name="Freeform 34">
              <a:extLst>
                <a:ext uri="{FF2B5EF4-FFF2-40B4-BE49-F238E27FC236}">
                  <a16:creationId xmlns:a16="http://schemas.microsoft.com/office/drawing/2014/main" id="{BC0F1F06-EBE2-4919-A902-A503E384D2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35">
              <a:extLst>
                <a:ext uri="{FF2B5EF4-FFF2-40B4-BE49-F238E27FC236}">
                  <a16:creationId xmlns:a16="http://schemas.microsoft.com/office/drawing/2014/main" id="{2B2E1C8D-A953-4AED-8346-C34CFE3BE3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36">
              <a:extLst>
                <a:ext uri="{FF2B5EF4-FFF2-40B4-BE49-F238E27FC236}">
                  <a16:creationId xmlns:a16="http://schemas.microsoft.com/office/drawing/2014/main" id="{8F150D6E-EB09-41AD-93BE-BF543BE365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37">
              <a:extLst>
                <a:ext uri="{FF2B5EF4-FFF2-40B4-BE49-F238E27FC236}">
                  <a16:creationId xmlns:a16="http://schemas.microsoft.com/office/drawing/2014/main" id="{AE3633FE-8FF6-4FC3-8422-483E7FAEDE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38">
              <a:extLst>
                <a:ext uri="{FF2B5EF4-FFF2-40B4-BE49-F238E27FC236}">
                  <a16:creationId xmlns:a16="http://schemas.microsoft.com/office/drawing/2014/main" id="{D233BC09-3785-4EA9-A80F-699EABFCD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39">
              <a:extLst>
                <a:ext uri="{FF2B5EF4-FFF2-40B4-BE49-F238E27FC236}">
                  <a16:creationId xmlns:a16="http://schemas.microsoft.com/office/drawing/2014/main" id="{DEFAAC70-9A33-41C4-9960-80B056E47F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0">
              <a:extLst>
                <a:ext uri="{FF2B5EF4-FFF2-40B4-BE49-F238E27FC236}">
                  <a16:creationId xmlns:a16="http://schemas.microsoft.com/office/drawing/2014/main" id="{FE1B6380-FA49-4E35-B2EB-BC1D322A0A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41">
              <a:extLst>
                <a:ext uri="{FF2B5EF4-FFF2-40B4-BE49-F238E27FC236}">
                  <a16:creationId xmlns:a16="http://schemas.microsoft.com/office/drawing/2014/main" id="{F578AFE9-69B9-4FE3-A349-4640D49A58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42">
              <a:extLst>
                <a:ext uri="{FF2B5EF4-FFF2-40B4-BE49-F238E27FC236}">
                  <a16:creationId xmlns:a16="http://schemas.microsoft.com/office/drawing/2014/main" id="{49C01CF4-73AC-40B8-8AA5-60072CBB34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43">
              <a:extLst>
                <a:ext uri="{FF2B5EF4-FFF2-40B4-BE49-F238E27FC236}">
                  <a16:creationId xmlns:a16="http://schemas.microsoft.com/office/drawing/2014/main" id="{B4DA1C3D-282A-4010-9263-E2F62D7954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44">
              <a:extLst>
                <a:ext uri="{FF2B5EF4-FFF2-40B4-BE49-F238E27FC236}">
                  <a16:creationId xmlns:a16="http://schemas.microsoft.com/office/drawing/2014/main" id="{52475A43-7A28-4A0F-BA58-C070BB882B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Rectangle 45">
              <a:extLst>
                <a:ext uri="{FF2B5EF4-FFF2-40B4-BE49-F238E27FC236}">
                  <a16:creationId xmlns:a16="http://schemas.microsoft.com/office/drawing/2014/main" id="{0C7241CC-AC61-4580-A46E-C217B329EB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63" name="Freeform 46">
              <a:extLst>
                <a:ext uri="{FF2B5EF4-FFF2-40B4-BE49-F238E27FC236}">
                  <a16:creationId xmlns:a16="http://schemas.microsoft.com/office/drawing/2014/main" id="{584FF8AA-E75D-483B-A344-7022541CF8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47">
              <a:extLst>
                <a:ext uri="{FF2B5EF4-FFF2-40B4-BE49-F238E27FC236}">
                  <a16:creationId xmlns:a16="http://schemas.microsoft.com/office/drawing/2014/main" id="{AFF0ABD2-8247-432E-9F13-CCB7D0E620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48">
              <a:extLst>
                <a:ext uri="{FF2B5EF4-FFF2-40B4-BE49-F238E27FC236}">
                  <a16:creationId xmlns:a16="http://schemas.microsoft.com/office/drawing/2014/main" id="{8779D639-A8BE-46A3-BF82-B0498C363B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49">
              <a:extLst>
                <a:ext uri="{FF2B5EF4-FFF2-40B4-BE49-F238E27FC236}">
                  <a16:creationId xmlns:a16="http://schemas.microsoft.com/office/drawing/2014/main" id="{62C75AD3-B601-4AB8-A449-C0375B263A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0">
              <a:extLst>
                <a:ext uri="{FF2B5EF4-FFF2-40B4-BE49-F238E27FC236}">
                  <a16:creationId xmlns:a16="http://schemas.microsoft.com/office/drawing/2014/main" id="{7CEBAD4A-BB32-451F-B1E1-48D6F52EBD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51">
              <a:extLst>
                <a:ext uri="{FF2B5EF4-FFF2-40B4-BE49-F238E27FC236}">
                  <a16:creationId xmlns:a16="http://schemas.microsoft.com/office/drawing/2014/main" id="{9EA19F7F-29F8-4DF4-AB9B-C4D507FA7C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52">
              <a:extLst>
                <a:ext uri="{FF2B5EF4-FFF2-40B4-BE49-F238E27FC236}">
                  <a16:creationId xmlns:a16="http://schemas.microsoft.com/office/drawing/2014/main" id="{9A6E14CB-BA29-40ED-B9E1-9AF554AFDE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53">
              <a:extLst>
                <a:ext uri="{FF2B5EF4-FFF2-40B4-BE49-F238E27FC236}">
                  <a16:creationId xmlns:a16="http://schemas.microsoft.com/office/drawing/2014/main" id="{384A67CA-9AF3-4473-9BC7-2C48C43261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54">
              <a:extLst>
                <a:ext uri="{FF2B5EF4-FFF2-40B4-BE49-F238E27FC236}">
                  <a16:creationId xmlns:a16="http://schemas.microsoft.com/office/drawing/2014/main" id="{9DE1AF00-9D03-4DFB-B862-C866596289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55">
              <a:extLst>
                <a:ext uri="{FF2B5EF4-FFF2-40B4-BE49-F238E27FC236}">
                  <a16:creationId xmlns:a16="http://schemas.microsoft.com/office/drawing/2014/main" id="{03D15E32-C507-4B36-B9AB-BD0A1AEBDE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56">
              <a:extLst>
                <a:ext uri="{FF2B5EF4-FFF2-40B4-BE49-F238E27FC236}">
                  <a16:creationId xmlns:a16="http://schemas.microsoft.com/office/drawing/2014/main" id="{978B3024-1C05-4858-A919-0ABF75EF71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57">
              <a:extLst>
                <a:ext uri="{FF2B5EF4-FFF2-40B4-BE49-F238E27FC236}">
                  <a16:creationId xmlns:a16="http://schemas.microsoft.com/office/drawing/2014/main" id="{04B0C1D6-8B63-4D35-83C5-5D4331190A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58">
              <a:extLst>
                <a:ext uri="{FF2B5EF4-FFF2-40B4-BE49-F238E27FC236}">
                  <a16:creationId xmlns:a16="http://schemas.microsoft.com/office/drawing/2014/main" id="{C0409678-BF82-43B2-8F95-46A5A0E186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CAE100D-0452-1B42-B45B-204311B4D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7233" y="4539573"/>
            <a:ext cx="8957534" cy="118283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dirty="0"/>
              <a:t>Negative trending</a:t>
            </a:r>
          </a:p>
        </p:txBody>
      </p:sp>
      <p:sp>
        <p:nvSpPr>
          <p:cNvPr id="77" name="Round Diagonal Corner Rectangle 6">
            <a:extLst>
              <a:ext uri="{FF2B5EF4-FFF2-40B4-BE49-F238E27FC236}">
                <a16:creationId xmlns:a16="http://schemas.microsoft.com/office/drawing/2014/main" id="{9CE97880-B96A-4BF9-BFFB-34DAA44F88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974" y="639965"/>
            <a:ext cx="10879991" cy="3598548"/>
          </a:xfrm>
          <a:prstGeom prst="round2DiagRect">
            <a:avLst>
              <a:gd name="adj1" fmla="val 9529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picture containing knife&#10;&#10;Description automatically generated">
            <a:extLst>
              <a:ext uri="{FF2B5EF4-FFF2-40B4-BE49-F238E27FC236}">
                <a16:creationId xmlns:a16="http://schemas.microsoft.com/office/drawing/2014/main" id="{B7C645C7-9D01-FD42-9A4D-565A411886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3635" y="1308973"/>
            <a:ext cx="5051471" cy="2260533"/>
          </a:xfrm>
          <a:prstGeom prst="rect">
            <a:avLst/>
          </a:prstGeom>
        </p:spPr>
      </p:pic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C7F9952F-580E-CD49-8E68-8914B49DCF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5605" y="1308188"/>
            <a:ext cx="5051472" cy="171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6938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8000"/>
                <a:hueMod val="94000"/>
                <a:satMod val="148000"/>
                <a:lumMod val="150000"/>
              </a:schemeClr>
            </a:gs>
            <a:gs pos="100000">
              <a:schemeClr val="bg1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9B448F0-DA06-4165-AB5F-4330A20E0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92D83638-A467-411A-9C31-FE9A111CD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576BCDF-119F-4EB5-83D7-ED823C93E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solidFill>
            <a:schemeClr val="tx2">
              <a:alpha val="45000"/>
            </a:schemeClr>
          </a:solidFill>
        </p:grpSpPr>
        <p:sp>
          <p:nvSpPr>
            <p:cNvPr id="71" name="Rectangle 5">
              <a:extLst>
                <a:ext uri="{FF2B5EF4-FFF2-40B4-BE49-F238E27FC236}">
                  <a16:creationId xmlns:a16="http://schemas.microsoft.com/office/drawing/2014/main" id="{43D63E8F-FD8A-4CE3-B7C9-3E9E2B66B5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D107D890-1831-46D8-90FB-F2FC0B2884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02440904-A4EC-4F72-8E22-AAF4D9DB5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625E9C1F-1569-416B-A85C-FA14348722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3A186C77-43BF-4B1B-8170-48944F3057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FA8D72C1-8526-44B4-9333-5E0057ECC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790E4BA0-9C47-48B6-AA4A-8FC22DA95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FD051475-431F-4B9D-94C6-7B49A69582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82255D2F-85A1-4A19-8BC4-EB2715F36C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EBC3A004-9794-4EFA-83F0-989248797C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6EFD9FC3-E11A-44E3-BCAC-A07F3C601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Line 16">
              <a:extLst>
                <a:ext uri="{FF2B5EF4-FFF2-40B4-BE49-F238E27FC236}">
                  <a16:creationId xmlns:a16="http://schemas.microsoft.com/office/drawing/2014/main" id="{AB6AB6F7-6592-4028-B349-1C0E53A29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6C2415E6-F914-4C11-B48B-4910AA6CA6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2412013C-072A-489E-851A-CFEF91A9A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DE93DF9F-296F-4DE4-8813-D8C04DE4CF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F440D966-5030-460C-9916-BF9B915421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Rectangle 21">
              <a:extLst>
                <a:ext uri="{FF2B5EF4-FFF2-40B4-BE49-F238E27FC236}">
                  <a16:creationId xmlns:a16="http://schemas.microsoft.com/office/drawing/2014/main" id="{1EFE245D-BA05-4F4D-A6E8-40739F48E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ED67811C-F735-441C-98A6-2517EC099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3070FC44-32F9-470F-A131-868F3F1DB7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95FB52C7-C779-4E3F-978C-4595FEF868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D4EB1759-62AC-4B24-9DC6-E4F8737E8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7BF6FB39-864B-4F58-86E8-790E16FB3C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5FE4FA46-B51C-43DA-87FC-2644ED117A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25DD1322-2D3A-4E7B-B23B-B4F96E02C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6E4FFBEB-52BB-494D-AD99-A0F072AB6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7DE92406-3F65-4333-BAAA-A9A7B5AEE9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B8B0FFC4-D1BB-4BB9-A224-BB78BFD338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4C22C1-4F9C-C140-9CC9-389CED1023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95947" y="1325561"/>
            <a:ext cx="7908132" cy="3541714"/>
          </a:xfrm>
        </p:spPr>
        <p:txBody>
          <a:bodyPr anchor="t">
            <a:normAutofit lnSpcReduction="10000"/>
          </a:bodyPr>
          <a:lstStyle/>
          <a:p>
            <a:r>
              <a:rPr lang="en-US" sz="2800" dirty="0"/>
              <a:t>Analysis: Russian population</a:t>
            </a:r>
          </a:p>
          <a:p>
            <a:r>
              <a:rPr lang="en-US" sz="2800" dirty="0"/>
              <a:t>The data contains the demographic features like:</a:t>
            </a:r>
          </a:p>
          <a:p>
            <a:pPr lvl="1"/>
            <a:r>
              <a:rPr lang="en-US" sz="2400" dirty="0"/>
              <a:t> natural population growth(npg)</a:t>
            </a:r>
          </a:p>
          <a:p>
            <a:pPr lvl="1"/>
            <a:r>
              <a:rPr lang="en-US" sz="2400" dirty="0"/>
              <a:t>birth rate</a:t>
            </a:r>
          </a:p>
          <a:p>
            <a:pPr lvl="1"/>
            <a:r>
              <a:rPr lang="en-US" sz="2400" dirty="0"/>
              <a:t>death rate</a:t>
            </a:r>
          </a:p>
          <a:p>
            <a:pPr lvl="1"/>
            <a:r>
              <a:rPr lang="en-US" sz="2400" dirty="0"/>
              <a:t>population in the respective region</a:t>
            </a:r>
          </a:p>
          <a:p>
            <a:pPr lvl="1"/>
            <a:r>
              <a:rPr lang="en-US" sz="2400" dirty="0"/>
              <a:t>corresponding year 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DB4BB99-C854-45F9-BED1-63D15E3A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2">
              <a:alpha val="45000"/>
            </a:schemeClr>
          </a:solidFill>
        </p:grpSpPr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5D1CCC4C-284C-4BF6-97D9-D97467463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3">
              <a:extLst>
                <a:ext uri="{FF2B5EF4-FFF2-40B4-BE49-F238E27FC236}">
                  <a16:creationId xmlns:a16="http://schemas.microsoft.com/office/drawing/2014/main" id="{35D82D1B-EB09-4028-9107-D60B547C7B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1389EE93-8059-437E-8507-7557AD68F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377C05DC-75FF-4426-A34F-DBF0C7E7BE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03D385C8-866D-437D-91B1-2E3ECDD88E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3F649CBB-748F-4C79-A14F-C531C40B08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7F4622C0-84AF-41F1-9128-FE73CADD36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CC6F29C1-A471-4CDE-8C21-E4B15C5EF4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67F5B7DA-86C7-4AE0-96B6-D7F5AA51E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Rectangle 41">
              <a:extLst>
                <a:ext uri="{FF2B5EF4-FFF2-40B4-BE49-F238E27FC236}">
                  <a16:creationId xmlns:a16="http://schemas.microsoft.com/office/drawing/2014/main" id="{0FA481E3-0439-484A-AC9B-19D58B98E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</p:spTree>
    <p:extLst>
      <p:ext uri="{BB962C8B-B14F-4D97-AF65-F5344CB8AC3E}">
        <p14:creationId xmlns:p14="http://schemas.microsoft.com/office/powerpoint/2010/main" val="4421681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DE1E6-43FD-CD43-96BD-D998E9952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C65842-AB24-0946-A96A-585954A74C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Based on reviewing Birth Rate, Death Rate (which is the natural growth rate) and migratory growth rates there are only 20% of the total regions experiencing positive growth. 80%, which would be the remaining regions are experiencing a decline in population.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4EBB9B-F2DA-D54D-AEED-C372F781F1E1}"/>
              </a:ext>
            </a:extLst>
          </p:cNvPr>
          <p:cNvSpPr txBox="1"/>
          <p:nvPr/>
        </p:nvSpPr>
        <p:spPr>
          <a:xfrm>
            <a:off x="0" y="5934670"/>
            <a:ext cx="7218451" cy="92333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fontAlgn="base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Acknowledgements</a:t>
            </a:r>
          </a:p>
          <a:p>
            <a:pPr fontAlgn="base"/>
            <a:r>
              <a:rPr lang="az-Cyrl-AZ" dirty="0">
                <a:solidFill>
                  <a:schemeClr val="bg2">
                    <a:lumMod val="75000"/>
                  </a:schemeClr>
                </a:solidFill>
              </a:rPr>
              <a:t>ЕМИСС (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UIISS) - Unified interdepartmental information and statistical system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73835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562919-5DE8-EA47-B71D-D7119A51F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YOU, SPASIBO!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46FF66-D95C-884F-B257-B4DD77A8A7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 QUESTIONS PLEASE</a:t>
            </a:r>
          </a:p>
          <a:p>
            <a:r>
              <a:rPr lang="en-US" dirty="0"/>
              <a:t>IF YOU HAVE ANY QUESTIONS OR SUGESTIONS ASK ARCHANA</a:t>
            </a:r>
          </a:p>
        </p:txBody>
      </p:sp>
    </p:spTree>
    <p:extLst>
      <p:ext uri="{BB962C8B-B14F-4D97-AF65-F5344CB8AC3E}">
        <p14:creationId xmlns:p14="http://schemas.microsoft.com/office/powerpoint/2010/main" val="34310640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4A79B-166E-0943-A9F0-3B15E40292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55695"/>
            <a:ext cx="9905998" cy="695127"/>
          </a:xfrm>
        </p:spPr>
        <p:txBody>
          <a:bodyPr/>
          <a:lstStyle/>
          <a:p>
            <a:pPr algn="ctr"/>
            <a:r>
              <a:rPr lang="en-US" b="1" dirty="0"/>
              <a:t>Keys for the columns</a:t>
            </a:r>
            <a:endParaRPr lang="en-US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50DA968-3E54-CC4D-9A09-58D0B6D4270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23520959"/>
              </p:ext>
            </p:extLst>
          </p:nvPr>
        </p:nvGraphicFramePr>
        <p:xfrm>
          <a:off x="1815922" y="811804"/>
          <a:ext cx="7920506" cy="4623082"/>
        </p:xfrm>
        <a:graphic>
          <a:graphicData uri="http://schemas.openxmlformats.org/drawingml/2006/table">
            <a:tbl>
              <a:tblPr firstRow="1" firstCol="1" bandRow="1"/>
              <a:tblGrid>
                <a:gridCol w="2191497">
                  <a:extLst>
                    <a:ext uri="{9D8B030D-6E8A-4147-A177-3AD203B41FA5}">
                      <a16:colId xmlns:a16="http://schemas.microsoft.com/office/drawing/2014/main" val="1595229930"/>
                    </a:ext>
                  </a:extLst>
                </a:gridCol>
                <a:gridCol w="5729009">
                  <a:extLst>
                    <a:ext uri="{9D8B030D-6E8A-4147-A177-3AD203B41FA5}">
                      <a16:colId xmlns:a16="http://schemas.microsoft.com/office/drawing/2014/main" val="1486712914"/>
                    </a:ext>
                  </a:extLst>
                </a:gridCol>
              </a:tblGrid>
              <a:tr h="359223"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u="none" strike="noStrike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  <a:latin typeface="Century Schoolbook" panose="02040604050505020304" pitchFamily="18" charset="0"/>
                          <a:ea typeface="Century Schoolbook" panose="02040604050505020304" pitchFamily="18" charset="0"/>
                          <a:cs typeface="Times New Roman" panose="02020603050405020304" pitchFamily="18" charset="0"/>
                        </a:rPr>
                        <a:t>“year” </a:t>
                      </a:r>
                      <a:endParaRPr lang="en-US" sz="2000" b="0" i="0" u="none" strike="noStrike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948" marR="88948" marT="1235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1" u="none" strike="noStrike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  <a:latin typeface="Century Schoolbook" panose="02040604050505020304" pitchFamily="18" charset="0"/>
                          <a:ea typeface="Century Schoolbook" panose="02040604050505020304" pitchFamily="18" charset="0"/>
                          <a:cs typeface="Times New Roman" panose="02020603050405020304" pitchFamily="18" charset="0"/>
                        </a:rPr>
                        <a:t>Year (2010 - 2017)</a:t>
                      </a:r>
                      <a:endParaRPr lang="en-US" sz="2000" b="0" i="0" u="none" strike="noStrike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948" marR="88948" marT="1235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9412619"/>
                  </a:ext>
                </a:extLst>
              </a:tr>
              <a:tr h="1072348"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u="none" strike="noStrike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  <a:latin typeface="Century Schoolbook" panose="02040604050505020304" pitchFamily="18" charset="0"/>
                          <a:ea typeface="Century Schoolbook" panose="02040604050505020304" pitchFamily="18" charset="0"/>
                          <a:cs typeface="Times New Roman" panose="02020603050405020304" pitchFamily="18" charset="0"/>
                        </a:rPr>
                        <a:t>“region”</a:t>
                      </a:r>
                      <a:endParaRPr lang="en-US" sz="2000" b="0" i="0" u="none" strike="noStrike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948" marR="88948" marT="1235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1" u="none" strike="noStrike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  <a:latin typeface="Century Schoolbook" panose="02040604050505020304" pitchFamily="18" charset="0"/>
                          <a:ea typeface="Century Schoolbook" panose="02040604050505020304" pitchFamily="18" charset="0"/>
                          <a:cs typeface="Times New Roman" panose="02020603050405020304" pitchFamily="18" charset="0"/>
                        </a:rPr>
                        <a:t>name of a federal subject of Russia. It could be oblast, republic, krai, autonomous okrug, federal city and a single autonomous oblast</a:t>
                      </a:r>
                      <a:endParaRPr lang="en-US" sz="2000" b="0" i="0" u="none" strike="noStrike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948" marR="88948" marT="1235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0284813"/>
                  </a:ext>
                </a:extLst>
              </a:tr>
              <a:tr h="1045189"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u="none" strike="noStrike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  <a:latin typeface="Century Schoolbook" panose="02040604050505020304" pitchFamily="18" charset="0"/>
                          <a:ea typeface="Century Schoolbook" panose="02040604050505020304" pitchFamily="18" charset="0"/>
                          <a:cs typeface="Times New Roman" panose="02020603050405020304" pitchFamily="18" charset="0"/>
                        </a:rPr>
                        <a:t>“npg”</a:t>
                      </a:r>
                      <a:endParaRPr lang="en-US" sz="2000" b="0" i="0" u="none" strike="noStrike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948" marR="88948" marT="1235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1" u="none" strike="noStrike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  <a:latin typeface="Century Schoolbook" panose="02040604050505020304" pitchFamily="18" charset="0"/>
                          <a:ea typeface="Century Schoolbook" panose="02040604050505020304" pitchFamily="18" charset="0"/>
                          <a:cs typeface="Times New Roman" panose="02020603050405020304" pitchFamily="18" charset="0"/>
                        </a:rPr>
                        <a:t>natural population growth by 1000 people. Calculating as the difference between birth rate and death rate</a:t>
                      </a:r>
                      <a:endParaRPr lang="en-US" sz="2000" b="0" i="0" u="none" strike="noStrike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948" marR="88948" marT="1235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382745"/>
                  </a:ext>
                </a:extLst>
              </a:tr>
              <a:tr h="359223"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u="none" strike="noStrike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  <a:latin typeface="Century Schoolbook" panose="02040604050505020304" pitchFamily="18" charset="0"/>
                          <a:ea typeface="Century Schoolbook" panose="02040604050505020304" pitchFamily="18" charset="0"/>
                          <a:cs typeface="Times New Roman" panose="02020603050405020304" pitchFamily="18" charset="0"/>
                        </a:rPr>
                        <a:t>“birth rate”</a:t>
                      </a:r>
                      <a:endParaRPr lang="en-US" sz="2000" b="0" i="0" u="none" strike="noStrike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948" marR="88948" marT="1235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1" u="none" strike="noStrike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  <a:latin typeface="Century Schoolbook" panose="02040604050505020304" pitchFamily="18" charset="0"/>
                          <a:ea typeface="Century Schoolbook" panose="02040604050505020304" pitchFamily="18" charset="0"/>
                          <a:cs typeface="Times New Roman" panose="02020603050405020304" pitchFamily="18" charset="0"/>
                        </a:rPr>
                        <a:t>number of births by 1000 people</a:t>
                      </a:r>
                      <a:endParaRPr lang="en-US" sz="2000" b="0" i="0" u="none" strike="noStrike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948" marR="88948" marT="1235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3215807"/>
                  </a:ext>
                </a:extLst>
              </a:tr>
              <a:tr h="542447"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u="none" strike="noStrike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  <a:latin typeface="Century Schoolbook" panose="02040604050505020304" pitchFamily="18" charset="0"/>
                          <a:ea typeface="Century Schoolbook" panose="02040604050505020304" pitchFamily="18" charset="0"/>
                          <a:cs typeface="Times New Roman" panose="02020603050405020304" pitchFamily="18" charset="0"/>
                        </a:rPr>
                        <a:t>“death rate”</a:t>
                      </a:r>
                      <a:endParaRPr lang="en-US" sz="2000" b="0" i="0" u="none" strike="noStrike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948" marR="88948" marT="1235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1" u="none" strike="noStrike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  <a:latin typeface="Century Schoolbook" panose="02040604050505020304" pitchFamily="18" charset="0"/>
                          <a:ea typeface="Century Schoolbook" panose="02040604050505020304" pitchFamily="18" charset="0"/>
                          <a:cs typeface="Times New Roman" panose="02020603050405020304" pitchFamily="18" charset="0"/>
                        </a:rPr>
                        <a:t>number of deaths by 1000 people</a:t>
                      </a:r>
                      <a:endParaRPr lang="en-US" sz="2000" b="0" i="0" u="none" strike="noStrike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948" marR="88948" marT="1235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0097844"/>
                  </a:ext>
                </a:extLst>
              </a:tr>
              <a:tr h="702205"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u="none" strike="noStrike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  <a:latin typeface="Century Schoolbook" panose="02040604050505020304" pitchFamily="18" charset="0"/>
                          <a:ea typeface="Century Schoolbook" panose="02040604050505020304" pitchFamily="18" charset="0"/>
                          <a:cs typeface="Times New Roman" panose="02020603050405020304" pitchFamily="18" charset="0"/>
                        </a:rPr>
                        <a:t>“Migratory growth”</a:t>
                      </a:r>
                      <a:endParaRPr lang="en-US" sz="2000" b="0" i="0" u="none" strike="noStrike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948" marR="88948" marT="1235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1" u="none" strike="noStrike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  <a:latin typeface="Century Schoolbook" panose="02040604050505020304" pitchFamily="18" charset="0"/>
                          <a:ea typeface="Century Schoolbook" panose="02040604050505020304" pitchFamily="18" charset="0"/>
                          <a:cs typeface="Times New Roman" panose="02020603050405020304" pitchFamily="18" charset="0"/>
                        </a:rPr>
                        <a:t>migratory population growth by 1000 people</a:t>
                      </a:r>
                      <a:endParaRPr lang="en-US" sz="2000" b="0" i="0" u="none" strike="noStrike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948" marR="88948" marT="1235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8168825"/>
                  </a:ext>
                </a:extLst>
              </a:tr>
              <a:tr h="542447"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u="none" strike="noStrike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  <a:latin typeface="Century Schoolbook" panose="02040604050505020304" pitchFamily="18" charset="0"/>
                          <a:ea typeface="Century Schoolbook" panose="02040604050505020304" pitchFamily="18" charset="0"/>
                          <a:cs typeface="Times New Roman" panose="02020603050405020304" pitchFamily="18" charset="0"/>
                        </a:rPr>
                        <a:t>“population”</a:t>
                      </a:r>
                      <a:endParaRPr lang="en-US" sz="2000" b="0" i="0" u="none" strike="noStrike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948" marR="88948" marT="1235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1" u="none" strike="noStrike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  <a:latin typeface="Century Schoolbook" panose="02040604050505020304" pitchFamily="18" charset="0"/>
                          <a:ea typeface="Century Schoolbook" panose="02040604050505020304" pitchFamily="18" charset="0"/>
                          <a:cs typeface="Times New Roman" panose="02020603050405020304" pitchFamily="18" charset="0"/>
                        </a:rPr>
                        <a:t>calculating according to last census</a:t>
                      </a:r>
                      <a:endParaRPr lang="en-US" sz="2000" b="0" i="0" u="none" strike="noStrike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948" marR="88948" marT="1235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11865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53063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BFB6B-C396-AF4E-958D-6995F6FE3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2310125" cy="901189"/>
          </a:xfrm>
        </p:spPr>
        <p:txBody>
          <a:bodyPr>
            <a:normAutofit/>
          </a:bodyPr>
          <a:lstStyle/>
          <a:p>
            <a:r>
              <a:rPr lang="en-US" dirty="0"/>
              <a:t>Analysis</a:t>
            </a:r>
          </a:p>
        </p:txBody>
      </p:sp>
      <p:graphicFrame>
        <p:nvGraphicFramePr>
          <p:cNvPr id="82" name="Content Placeholder 2">
            <a:extLst>
              <a:ext uri="{FF2B5EF4-FFF2-40B4-BE49-F238E27FC236}">
                <a16:creationId xmlns:a16="http://schemas.microsoft.com/office/drawing/2014/main" id="{98F0A204-2973-4BFE-8F48-7AB1AC047BD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16293270"/>
              </p:ext>
            </p:extLst>
          </p:nvPr>
        </p:nvGraphicFramePr>
        <p:xfrm>
          <a:off x="862885" y="991674"/>
          <a:ext cx="10187188" cy="51386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8865919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E05C5E-9BA0-2E4B-A6E1-93A444A5A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1" y="0"/>
            <a:ext cx="9905998" cy="693291"/>
          </a:xfrm>
        </p:spPr>
        <p:txBody>
          <a:bodyPr/>
          <a:lstStyle/>
          <a:p>
            <a:pPr algn="ctr"/>
            <a:r>
              <a:rPr lang="en-US" i="1" dirty="0"/>
              <a:t>Bar plot based on year and birth rate</a:t>
            </a:r>
            <a:endParaRPr lang="en-US" dirty="0"/>
          </a:p>
        </p:txBody>
      </p:sp>
      <p:pic>
        <p:nvPicPr>
          <p:cNvPr id="5" name="Content Placeholder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6464C310-F677-5145-8E3A-5B82153EA1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1409" y="693291"/>
            <a:ext cx="9906000" cy="3028703"/>
          </a:xfr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15B989-6A75-DC4F-8C25-BAB941544F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409" y="3878708"/>
            <a:ext cx="9906000" cy="2510665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20952174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F0BEF-D30D-DE41-9D16-4F226C619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547353"/>
            <a:ext cx="9905998" cy="725488"/>
          </a:xfrm>
        </p:spPr>
        <p:txBody>
          <a:bodyPr/>
          <a:lstStyle/>
          <a:p>
            <a:pPr algn="ctr"/>
            <a:r>
              <a:rPr lang="en-US" i="1" dirty="0"/>
              <a:t>Bar plot based on region and death rate</a:t>
            </a:r>
            <a:endParaRPr lang="en-US" dirty="0"/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277ABAB0-CD10-0347-8E3A-CDD3545946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3624" y="1394837"/>
            <a:ext cx="10061576" cy="3537771"/>
          </a:xfrm>
        </p:spPr>
      </p:pic>
    </p:spTree>
    <p:extLst>
      <p:ext uri="{BB962C8B-B14F-4D97-AF65-F5344CB8AC3E}">
        <p14:creationId xmlns:p14="http://schemas.microsoft.com/office/powerpoint/2010/main" val="15032656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99F5B-DAC3-334A-9F5E-C1705978D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1" y="0"/>
            <a:ext cx="9905998" cy="802777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200" i="1" dirty="0"/>
              <a:t>the natural population growth per 1000 people</a:t>
            </a:r>
            <a:br>
              <a:rPr lang="en-US" i="1" dirty="0"/>
            </a:br>
            <a:r>
              <a:rPr lang="en-US" sz="2000" i="1" dirty="0"/>
              <a:t>(graph shows the trend of npg over the years(birth rate-death rate))</a:t>
            </a:r>
            <a:endParaRPr lang="en-US" sz="3200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6700E36-F387-8F47-90D8-A131A86726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1413" y="1378040"/>
            <a:ext cx="9906000" cy="4058666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25442109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3F1CEE-34C5-EE43-A9CD-0A9239FAF1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116242"/>
            <a:ext cx="9905998" cy="448282"/>
          </a:xfrm>
        </p:spPr>
        <p:txBody>
          <a:bodyPr>
            <a:normAutofit fontScale="90000"/>
          </a:bodyPr>
          <a:lstStyle/>
          <a:p>
            <a:pPr algn="ctr"/>
            <a:r>
              <a:rPr lang="en-US" i="1" dirty="0"/>
              <a:t>migratory growth</a:t>
            </a:r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3D83CDE-434D-4C44-9644-0F8E0F6695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3494" y="564524"/>
            <a:ext cx="11325012" cy="5046379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2233492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A73DC-4165-8040-B3BF-A5E6C79221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pPr algn="ctr"/>
            <a:r>
              <a:rPr lang="en-US" dirty="0"/>
              <a:t>Death rate in top 10 regions</a:t>
            </a:r>
          </a:p>
        </p:txBody>
      </p:sp>
      <p:pic>
        <p:nvPicPr>
          <p:cNvPr id="5" name="Content Placeholder 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524D5796-F2DF-AB45-8FD5-9FF4A4405E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51000" y="1083733"/>
            <a:ext cx="8889999" cy="5334000"/>
          </a:xfrm>
        </p:spPr>
      </p:pic>
    </p:spTree>
    <p:extLst>
      <p:ext uri="{BB962C8B-B14F-4D97-AF65-F5344CB8AC3E}">
        <p14:creationId xmlns:p14="http://schemas.microsoft.com/office/powerpoint/2010/main" val="49803762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</TotalTime>
  <Words>385</Words>
  <Application>Microsoft Macintosh PowerPoint</Application>
  <PresentationFormat>Widescreen</PresentationFormat>
  <Paragraphs>62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Century Schoolbook</vt:lpstr>
      <vt:lpstr>Tw Cen MT</vt:lpstr>
      <vt:lpstr>Circuit</vt:lpstr>
      <vt:lpstr>RUSSIAN DEMOGRAPHICS AND POPULATION ANALYSIS </vt:lpstr>
      <vt:lpstr>PowerPoint Presentation</vt:lpstr>
      <vt:lpstr>Keys for the columns</vt:lpstr>
      <vt:lpstr>Analysis</vt:lpstr>
      <vt:lpstr>Bar plot based on year and birth rate</vt:lpstr>
      <vt:lpstr>Bar plot based on region and death rate</vt:lpstr>
      <vt:lpstr>the natural population growth per 1000 people (graph shows the trend of npg over the years(birth rate-death rate))</vt:lpstr>
      <vt:lpstr>migratory growth</vt:lpstr>
      <vt:lpstr>Death rate in top 10 regions</vt:lpstr>
      <vt:lpstr>Moscow overall performance over years</vt:lpstr>
      <vt:lpstr>Krasnoyarsk Krai overall performance over years</vt:lpstr>
      <vt:lpstr>Pskov Oblast overall performance over years</vt:lpstr>
      <vt:lpstr>Correlation (based on two different methods)</vt:lpstr>
      <vt:lpstr>Scatter plot analysis of birth rate and npG</vt:lpstr>
      <vt:lpstr>Scatter plot analysis of death rate and npg</vt:lpstr>
      <vt:lpstr>horizontal bar chart  of population</vt:lpstr>
      <vt:lpstr>Trending based on npg</vt:lpstr>
      <vt:lpstr>Positive trending</vt:lpstr>
      <vt:lpstr>Negative trending</vt:lpstr>
      <vt:lpstr>In conclusion</vt:lpstr>
      <vt:lpstr>THANK YOU, SPASIBO!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RUSSIAN DEMOGRAPHICS AND POPULATION ANALYSIS </dc:title>
  <dc:creator>Elena Sezionova</dc:creator>
  <cp:lastModifiedBy>Microsoft Office User</cp:lastModifiedBy>
  <cp:revision>11</cp:revision>
  <dcterms:created xsi:type="dcterms:W3CDTF">2020-02-03T21:23:59Z</dcterms:created>
  <dcterms:modified xsi:type="dcterms:W3CDTF">2020-02-04T02:11:11Z</dcterms:modified>
</cp:coreProperties>
</file>